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4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</p:sldIdLst>
  <p:sldSz cy="5143500" cx="9144000"/>
  <p:notesSz cx="6858000" cy="9144000"/>
  <p:embeddedFontLst>
    <p:embeddedFont>
      <p:font typeface="Anton"/>
      <p:regular r:id="rId16"/>
    </p:embeddedFont>
    <p:embeddedFont>
      <p:font typeface="Barlow"/>
      <p:regular r:id="rId17"/>
      <p:bold r:id="rId18"/>
      <p:italic r:id="rId19"/>
      <p:boldItalic r:id="rId20"/>
    </p:embeddedFont>
    <p:embeddedFont>
      <p:font typeface="Barlow Light"/>
      <p:regular r:id="rId21"/>
      <p:bold r:id="rId22"/>
      <p:italic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Barlow-boldItalic.fntdata"/><Relationship Id="rId22" Type="http://schemas.openxmlformats.org/officeDocument/2006/relationships/font" Target="fonts/BarlowLight-bold.fntdata"/><Relationship Id="rId21" Type="http://schemas.openxmlformats.org/officeDocument/2006/relationships/font" Target="fonts/BarlowLight-regular.fntdata"/><Relationship Id="rId24" Type="http://schemas.openxmlformats.org/officeDocument/2006/relationships/font" Target="fonts/BarlowLight-boldItalic.fntdata"/><Relationship Id="rId23" Type="http://schemas.openxmlformats.org/officeDocument/2006/relationships/font" Target="fonts/BarlowLight-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font" Target="fonts/Barlow-regular.fntdata"/><Relationship Id="rId16" Type="http://schemas.openxmlformats.org/officeDocument/2006/relationships/font" Target="fonts/Anton-regular.fntdata"/><Relationship Id="rId19" Type="http://schemas.openxmlformats.org/officeDocument/2006/relationships/font" Target="fonts/Barlow-italic.fntdata"/><Relationship Id="rId18" Type="http://schemas.openxmlformats.org/officeDocument/2006/relationships/font" Target="fonts/Barlow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gfbe00dc3b8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9" name="Google Shape;1099;gfbe00dc3b8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g31de14e564b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6" name="Google Shape;1276;g31de14e564b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2" name="Shape 1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3" name="Google Shape;1333;gdab33caf8f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4" name="Google Shape;1334;gdab33caf8f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3" name="Shape 1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Google Shape;1134;gdab33caf8f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5" name="Google Shape;1135;gdab33caf8f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4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" name="Google Shape;1145;g31db3f2fad5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6" name="Google Shape;1146;g31db3f2fad5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7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Google Shape;1158;g31db3f2fad5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9" name="Google Shape;1159;g31db3f2fad5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8" name="Shape 1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9" name="Google Shape;1169;g31db3f2fad5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0" name="Google Shape;1170;g31db3f2fad5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9" name="Shape 1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0" name="Google Shape;1180;gdab33caf8f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1" name="Google Shape;1181;gdab33caf8f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gdab33caf8f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3" name="Google Shape;1233;gdab33caf8f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1" name="Shape 1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2" name="Google Shape;1252;g31dd8971ebe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3" name="Google Shape;1253;g31dd8971ebe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3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" name="Google Shape;1264;g31de14e564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5" name="Google Shape;1265;g31de14e564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7.xml"/><Relationship Id="rId3" Type="http://schemas.openxmlformats.org/officeDocument/2006/relationships/slide" Target="/ppt/slides/slide7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5400700" scaled="0"/>
        </a:gra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4143850" y="1168838"/>
            <a:ext cx="4424100" cy="24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4143425" y="3574238"/>
            <a:ext cx="4424100" cy="41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1" name="Google Shape;11;p2"/>
          <p:cNvSpPr/>
          <p:nvPr/>
        </p:nvSpPr>
        <p:spPr>
          <a:xfrm>
            <a:off x="-8006" y="-203925"/>
            <a:ext cx="2157228" cy="5550721"/>
          </a:xfrm>
          <a:custGeom>
            <a:rect b="b" l="l" r="r" t="t"/>
            <a:pathLst>
              <a:path extrusionOk="0" h="86808" w="33737">
                <a:moveTo>
                  <a:pt x="1" y="0"/>
                </a:moveTo>
                <a:lnTo>
                  <a:pt x="118" y="86808"/>
                </a:lnTo>
                <a:cubicBezTo>
                  <a:pt x="8000" y="86652"/>
                  <a:pt x="13600" y="81715"/>
                  <a:pt x="15649" y="79530"/>
                </a:cubicBezTo>
                <a:cubicBezTo>
                  <a:pt x="17678" y="77364"/>
                  <a:pt x="23415" y="75452"/>
                  <a:pt x="26849" y="70125"/>
                </a:cubicBezTo>
                <a:cubicBezTo>
                  <a:pt x="30283" y="64779"/>
                  <a:pt x="29912" y="62243"/>
                  <a:pt x="31824" y="52565"/>
                </a:cubicBezTo>
                <a:cubicBezTo>
                  <a:pt x="33736" y="42906"/>
                  <a:pt x="32390" y="34185"/>
                  <a:pt x="29698" y="28741"/>
                </a:cubicBezTo>
                <a:cubicBezTo>
                  <a:pt x="27044" y="23278"/>
                  <a:pt x="25795" y="17658"/>
                  <a:pt x="22361" y="14224"/>
                </a:cubicBezTo>
                <a:cubicBezTo>
                  <a:pt x="18927" y="10790"/>
                  <a:pt x="18654" y="11415"/>
                  <a:pt x="13347" y="6439"/>
                </a:cubicBezTo>
                <a:cubicBezTo>
                  <a:pt x="7649" y="1132"/>
                  <a:pt x="508" y="390"/>
                  <a:pt x="1" y="0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-15871" y="1217393"/>
            <a:ext cx="1024743" cy="2746202"/>
          </a:xfrm>
          <a:custGeom>
            <a:rect b="b" l="l" r="r" t="t"/>
            <a:pathLst>
              <a:path extrusionOk="0" h="42948" w="16026">
                <a:moveTo>
                  <a:pt x="978" y="1"/>
                </a:moveTo>
                <a:cubicBezTo>
                  <a:pt x="503" y="1"/>
                  <a:pt x="202" y="191"/>
                  <a:pt x="202" y="191"/>
                </a:cubicBezTo>
                <a:lnTo>
                  <a:pt x="46" y="38863"/>
                </a:lnTo>
                <a:cubicBezTo>
                  <a:pt x="46" y="38863"/>
                  <a:pt x="1" y="38924"/>
                  <a:pt x="44" y="38924"/>
                </a:cubicBezTo>
                <a:cubicBezTo>
                  <a:pt x="124" y="38924"/>
                  <a:pt x="514" y="38708"/>
                  <a:pt x="2094" y="37459"/>
                </a:cubicBezTo>
                <a:cubicBezTo>
                  <a:pt x="4514" y="35527"/>
                  <a:pt x="3967" y="34766"/>
                  <a:pt x="4592" y="33361"/>
                </a:cubicBezTo>
                <a:cubicBezTo>
                  <a:pt x="5197" y="31937"/>
                  <a:pt x="6075" y="31020"/>
                  <a:pt x="6875" y="29888"/>
                </a:cubicBezTo>
                <a:cubicBezTo>
                  <a:pt x="7675" y="28795"/>
                  <a:pt x="8845" y="26981"/>
                  <a:pt x="8845" y="22961"/>
                </a:cubicBezTo>
                <a:cubicBezTo>
                  <a:pt x="8845" y="18942"/>
                  <a:pt x="6562" y="15079"/>
                  <a:pt x="6758" y="14727"/>
                </a:cubicBezTo>
                <a:cubicBezTo>
                  <a:pt x="6785" y="14675"/>
                  <a:pt x="6825" y="14650"/>
                  <a:pt x="6874" y="14650"/>
                </a:cubicBezTo>
                <a:cubicBezTo>
                  <a:pt x="7173" y="14650"/>
                  <a:pt x="7822" y="15570"/>
                  <a:pt x="8240" y="16893"/>
                </a:cubicBezTo>
                <a:cubicBezTo>
                  <a:pt x="8527" y="17800"/>
                  <a:pt x="8990" y="18754"/>
                  <a:pt x="9235" y="18754"/>
                </a:cubicBezTo>
                <a:cubicBezTo>
                  <a:pt x="9406" y="18754"/>
                  <a:pt x="9471" y="18287"/>
                  <a:pt x="9294" y="17010"/>
                </a:cubicBezTo>
                <a:cubicBezTo>
                  <a:pt x="8884" y="13908"/>
                  <a:pt x="7050" y="12327"/>
                  <a:pt x="6211" y="10649"/>
                </a:cubicBezTo>
                <a:cubicBezTo>
                  <a:pt x="5716" y="9659"/>
                  <a:pt x="5812" y="9153"/>
                  <a:pt x="6254" y="9153"/>
                </a:cubicBezTo>
                <a:cubicBezTo>
                  <a:pt x="6544" y="9153"/>
                  <a:pt x="6982" y="9370"/>
                  <a:pt x="7499" y="9810"/>
                </a:cubicBezTo>
                <a:cubicBezTo>
                  <a:pt x="8806" y="10923"/>
                  <a:pt x="10016" y="12679"/>
                  <a:pt x="10699" y="14591"/>
                </a:cubicBezTo>
                <a:cubicBezTo>
                  <a:pt x="11382" y="16522"/>
                  <a:pt x="11479" y="18259"/>
                  <a:pt x="12026" y="20991"/>
                </a:cubicBezTo>
                <a:cubicBezTo>
                  <a:pt x="13001" y="25888"/>
                  <a:pt x="12065" y="26532"/>
                  <a:pt x="12006" y="29069"/>
                </a:cubicBezTo>
                <a:cubicBezTo>
                  <a:pt x="11928" y="31605"/>
                  <a:pt x="11148" y="32034"/>
                  <a:pt x="10016" y="33849"/>
                </a:cubicBezTo>
                <a:cubicBezTo>
                  <a:pt x="8904" y="35644"/>
                  <a:pt x="8162" y="37010"/>
                  <a:pt x="6758" y="38941"/>
                </a:cubicBezTo>
                <a:cubicBezTo>
                  <a:pt x="5333" y="40873"/>
                  <a:pt x="2114" y="41732"/>
                  <a:pt x="1997" y="42278"/>
                </a:cubicBezTo>
                <a:cubicBezTo>
                  <a:pt x="1929" y="42606"/>
                  <a:pt x="2196" y="42948"/>
                  <a:pt x="2817" y="42948"/>
                </a:cubicBezTo>
                <a:cubicBezTo>
                  <a:pt x="3267" y="42948"/>
                  <a:pt x="3901" y="42769"/>
                  <a:pt x="4728" y="42278"/>
                </a:cubicBezTo>
                <a:cubicBezTo>
                  <a:pt x="6548" y="41197"/>
                  <a:pt x="8585" y="37436"/>
                  <a:pt x="9331" y="37436"/>
                </a:cubicBezTo>
                <a:cubicBezTo>
                  <a:pt x="9393" y="37436"/>
                  <a:pt x="9446" y="37462"/>
                  <a:pt x="9489" y="37517"/>
                </a:cubicBezTo>
                <a:cubicBezTo>
                  <a:pt x="10055" y="38259"/>
                  <a:pt x="7128" y="40424"/>
                  <a:pt x="7753" y="40990"/>
                </a:cubicBezTo>
                <a:cubicBezTo>
                  <a:pt x="7822" y="41050"/>
                  <a:pt x="7898" y="41078"/>
                  <a:pt x="7980" y="41078"/>
                </a:cubicBezTo>
                <a:cubicBezTo>
                  <a:pt x="8620" y="41078"/>
                  <a:pt x="9622" y="39413"/>
                  <a:pt x="10348" y="38376"/>
                </a:cubicBezTo>
                <a:cubicBezTo>
                  <a:pt x="11148" y="37185"/>
                  <a:pt x="10777" y="36815"/>
                  <a:pt x="11655" y="35937"/>
                </a:cubicBezTo>
                <a:cubicBezTo>
                  <a:pt x="12514" y="35078"/>
                  <a:pt x="12709" y="34415"/>
                  <a:pt x="12826" y="33166"/>
                </a:cubicBezTo>
                <a:cubicBezTo>
                  <a:pt x="12943" y="31917"/>
                  <a:pt x="13762" y="30961"/>
                  <a:pt x="14250" y="29439"/>
                </a:cubicBezTo>
                <a:cubicBezTo>
                  <a:pt x="14738" y="27878"/>
                  <a:pt x="15070" y="25595"/>
                  <a:pt x="14640" y="23917"/>
                </a:cubicBezTo>
                <a:cubicBezTo>
                  <a:pt x="14192" y="22239"/>
                  <a:pt x="13392" y="19430"/>
                  <a:pt x="13996" y="19430"/>
                </a:cubicBezTo>
                <a:cubicBezTo>
                  <a:pt x="14592" y="19430"/>
                  <a:pt x="14696" y="23042"/>
                  <a:pt x="15425" y="23042"/>
                </a:cubicBezTo>
                <a:cubicBezTo>
                  <a:pt x="15436" y="23042"/>
                  <a:pt x="15448" y="23041"/>
                  <a:pt x="15460" y="23039"/>
                </a:cubicBezTo>
                <a:cubicBezTo>
                  <a:pt x="16026" y="22961"/>
                  <a:pt x="15343" y="18142"/>
                  <a:pt x="14660" y="16815"/>
                </a:cubicBezTo>
                <a:cubicBezTo>
                  <a:pt x="13977" y="15508"/>
                  <a:pt x="13118" y="14240"/>
                  <a:pt x="11167" y="9947"/>
                </a:cubicBezTo>
                <a:cubicBezTo>
                  <a:pt x="10562" y="8620"/>
                  <a:pt x="8143" y="6240"/>
                  <a:pt x="7031" y="5362"/>
                </a:cubicBezTo>
                <a:cubicBezTo>
                  <a:pt x="5899" y="4484"/>
                  <a:pt x="4397" y="3137"/>
                  <a:pt x="3265" y="1537"/>
                </a:cubicBezTo>
                <a:cubicBezTo>
                  <a:pt x="2397" y="284"/>
                  <a:pt x="1558" y="1"/>
                  <a:pt x="978" y="1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-12994" y="1653802"/>
            <a:ext cx="306988" cy="1708032"/>
          </a:xfrm>
          <a:custGeom>
            <a:rect b="b" l="l" r="r" t="t"/>
            <a:pathLst>
              <a:path extrusionOk="0" h="26712" w="4801">
                <a:moveTo>
                  <a:pt x="118" y="0"/>
                </a:moveTo>
                <a:lnTo>
                  <a:pt x="1" y="26712"/>
                </a:lnTo>
                <a:cubicBezTo>
                  <a:pt x="3220" y="25561"/>
                  <a:pt x="2030" y="21385"/>
                  <a:pt x="1893" y="18966"/>
                </a:cubicBezTo>
                <a:cubicBezTo>
                  <a:pt x="1776" y="16546"/>
                  <a:pt x="1835" y="16429"/>
                  <a:pt x="2810" y="15161"/>
                </a:cubicBezTo>
                <a:cubicBezTo>
                  <a:pt x="3786" y="13893"/>
                  <a:pt x="4800" y="11610"/>
                  <a:pt x="4137" y="9366"/>
                </a:cubicBezTo>
                <a:cubicBezTo>
                  <a:pt x="3474" y="7122"/>
                  <a:pt x="2264" y="4781"/>
                  <a:pt x="2030" y="3024"/>
                </a:cubicBezTo>
                <a:cubicBezTo>
                  <a:pt x="1776" y="1268"/>
                  <a:pt x="118" y="0"/>
                  <a:pt x="118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-14209" y="705724"/>
            <a:ext cx="1443566" cy="4093407"/>
          </a:xfrm>
          <a:custGeom>
            <a:rect b="b" l="l" r="r" t="t"/>
            <a:pathLst>
              <a:path extrusionOk="0" h="64017" w="22576">
                <a:moveTo>
                  <a:pt x="3944" y="0"/>
                </a:moveTo>
                <a:cubicBezTo>
                  <a:pt x="3769" y="0"/>
                  <a:pt x="3652" y="68"/>
                  <a:pt x="3610" y="213"/>
                </a:cubicBezTo>
                <a:cubicBezTo>
                  <a:pt x="3356" y="1013"/>
                  <a:pt x="12136" y="8018"/>
                  <a:pt x="11356" y="8603"/>
                </a:cubicBezTo>
                <a:cubicBezTo>
                  <a:pt x="11323" y="8628"/>
                  <a:pt x="11282" y="8639"/>
                  <a:pt x="11235" y="8639"/>
                </a:cubicBezTo>
                <a:cubicBezTo>
                  <a:pt x="10548" y="8639"/>
                  <a:pt x="8480" y="6140"/>
                  <a:pt x="7889" y="6140"/>
                </a:cubicBezTo>
                <a:cubicBezTo>
                  <a:pt x="7856" y="6140"/>
                  <a:pt x="7828" y="6147"/>
                  <a:pt x="7805" y="6164"/>
                </a:cubicBezTo>
                <a:cubicBezTo>
                  <a:pt x="7356" y="6437"/>
                  <a:pt x="8839" y="8057"/>
                  <a:pt x="8839" y="8057"/>
                </a:cubicBezTo>
                <a:cubicBezTo>
                  <a:pt x="8839" y="8057"/>
                  <a:pt x="14927" y="14456"/>
                  <a:pt x="16331" y="20251"/>
                </a:cubicBezTo>
                <a:cubicBezTo>
                  <a:pt x="17756" y="26066"/>
                  <a:pt x="17287" y="26671"/>
                  <a:pt x="18439" y="30788"/>
                </a:cubicBezTo>
                <a:cubicBezTo>
                  <a:pt x="19570" y="34924"/>
                  <a:pt x="16566" y="38749"/>
                  <a:pt x="16214" y="42066"/>
                </a:cubicBezTo>
                <a:cubicBezTo>
                  <a:pt x="15863" y="45383"/>
                  <a:pt x="13112" y="49382"/>
                  <a:pt x="11278" y="50982"/>
                </a:cubicBezTo>
                <a:cubicBezTo>
                  <a:pt x="9463" y="52602"/>
                  <a:pt x="3473" y="55236"/>
                  <a:pt x="0" y="55236"/>
                </a:cubicBezTo>
                <a:lnTo>
                  <a:pt x="0" y="64016"/>
                </a:lnTo>
                <a:cubicBezTo>
                  <a:pt x="0" y="64016"/>
                  <a:pt x="2166" y="63431"/>
                  <a:pt x="7805" y="59743"/>
                </a:cubicBezTo>
                <a:cubicBezTo>
                  <a:pt x="12214" y="56875"/>
                  <a:pt x="11980" y="55431"/>
                  <a:pt x="14790" y="53675"/>
                </a:cubicBezTo>
                <a:cubicBezTo>
                  <a:pt x="17658" y="51919"/>
                  <a:pt x="20741" y="48056"/>
                  <a:pt x="20741" y="45422"/>
                </a:cubicBezTo>
                <a:cubicBezTo>
                  <a:pt x="20741" y="42787"/>
                  <a:pt x="20136" y="39939"/>
                  <a:pt x="21365" y="37188"/>
                </a:cubicBezTo>
                <a:cubicBezTo>
                  <a:pt x="22575" y="34397"/>
                  <a:pt x="21970" y="32797"/>
                  <a:pt x="21365" y="30163"/>
                </a:cubicBezTo>
                <a:cubicBezTo>
                  <a:pt x="20741" y="27529"/>
                  <a:pt x="21365" y="23061"/>
                  <a:pt x="19863" y="19978"/>
                </a:cubicBezTo>
                <a:cubicBezTo>
                  <a:pt x="18380" y="16856"/>
                  <a:pt x="17092" y="15100"/>
                  <a:pt x="16566" y="13481"/>
                </a:cubicBezTo>
                <a:cubicBezTo>
                  <a:pt x="16019" y="11842"/>
                  <a:pt x="12917" y="7940"/>
                  <a:pt x="10283" y="4896"/>
                </a:cubicBezTo>
                <a:cubicBezTo>
                  <a:pt x="8033" y="2313"/>
                  <a:pt x="4972" y="0"/>
                  <a:pt x="39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-3019" y="943847"/>
            <a:ext cx="409104" cy="334611"/>
          </a:xfrm>
          <a:custGeom>
            <a:rect b="b" l="l" r="r" t="t"/>
            <a:pathLst>
              <a:path extrusionOk="0" h="5233" w="6398">
                <a:moveTo>
                  <a:pt x="20" y="0"/>
                </a:moveTo>
                <a:cubicBezTo>
                  <a:pt x="7" y="0"/>
                  <a:pt x="1" y="1"/>
                  <a:pt x="1" y="1"/>
                </a:cubicBezTo>
                <a:lnTo>
                  <a:pt x="1" y="1445"/>
                </a:lnTo>
                <a:cubicBezTo>
                  <a:pt x="1" y="1445"/>
                  <a:pt x="2244" y="2401"/>
                  <a:pt x="5035" y="4684"/>
                </a:cubicBezTo>
                <a:cubicBezTo>
                  <a:pt x="5508" y="5069"/>
                  <a:pt x="5796" y="5232"/>
                  <a:pt x="5931" y="5232"/>
                </a:cubicBezTo>
                <a:cubicBezTo>
                  <a:pt x="6397" y="5232"/>
                  <a:pt x="5034" y="3283"/>
                  <a:pt x="3142" y="1816"/>
                </a:cubicBezTo>
                <a:cubicBezTo>
                  <a:pt x="929" y="80"/>
                  <a:pt x="146" y="0"/>
                  <a:pt x="20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-30450" y="69302"/>
            <a:ext cx="1811363" cy="3645042"/>
          </a:xfrm>
          <a:custGeom>
            <a:rect b="b" l="l" r="r" t="t"/>
            <a:pathLst>
              <a:path extrusionOk="0" h="57005" w="28328">
                <a:moveTo>
                  <a:pt x="0" y="0"/>
                </a:moveTo>
                <a:lnTo>
                  <a:pt x="0" y="5405"/>
                </a:lnTo>
                <a:lnTo>
                  <a:pt x="39" y="5405"/>
                </a:lnTo>
                <a:cubicBezTo>
                  <a:pt x="39" y="5405"/>
                  <a:pt x="10029" y="7727"/>
                  <a:pt x="16059" y="17990"/>
                </a:cubicBezTo>
                <a:cubicBezTo>
                  <a:pt x="20819" y="26126"/>
                  <a:pt x="23024" y="29678"/>
                  <a:pt x="23610" y="33151"/>
                </a:cubicBezTo>
                <a:cubicBezTo>
                  <a:pt x="24195" y="36604"/>
                  <a:pt x="24371" y="45502"/>
                  <a:pt x="24722" y="46087"/>
                </a:cubicBezTo>
                <a:cubicBezTo>
                  <a:pt x="24794" y="46218"/>
                  <a:pt x="24864" y="46281"/>
                  <a:pt x="24929" y="46281"/>
                </a:cubicBezTo>
                <a:cubicBezTo>
                  <a:pt x="25510" y="46281"/>
                  <a:pt x="25752" y="41278"/>
                  <a:pt x="25014" y="35785"/>
                </a:cubicBezTo>
                <a:cubicBezTo>
                  <a:pt x="24854" y="34562"/>
                  <a:pt x="24981" y="33771"/>
                  <a:pt x="25240" y="33771"/>
                </a:cubicBezTo>
                <a:cubicBezTo>
                  <a:pt x="25609" y="33771"/>
                  <a:pt x="26245" y="35381"/>
                  <a:pt x="26692" y="39648"/>
                </a:cubicBezTo>
                <a:cubicBezTo>
                  <a:pt x="27453" y="46906"/>
                  <a:pt x="23844" y="56584"/>
                  <a:pt x="24858" y="56994"/>
                </a:cubicBezTo>
                <a:cubicBezTo>
                  <a:pt x="24875" y="57001"/>
                  <a:pt x="24892" y="57004"/>
                  <a:pt x="24910" y="57004"/>
                </a:cubicBezTo>
                <a:cubicBezTo>
                  <a:pt x="25834" y="57004"/>
                  <a:pt x="28328" y="48231"/>
                  <a:pt x="28136" y="40097"/>
                </a:cubicBezTo>
                <a:cubicBezTo>
                  <a:pt x="27941" y="31804"/>
                  <a:pt x="24839" y="29385"/>
                  <a:pt x="23415" y="23785"/>
                </a:cubicBezTo>
                <a:cubicBezTo>
                  <a:pt x="22010" y="18127"/>
                  <a:pt x="17151" y="11532"/>
                  <a:pt x="14595" y="9307"/>
                </a:cubicBezTo>
                <a:cubicBezTo>
                  <a:pt x="12039" y="7103"/>
                  <a:pt x="10205" y="5951"/>
                  <a:pt x="7961" y="3981"/>
                </a:cubicBezTo>
                <a:cubicBezTo>
                  <a:pt x="5717" y="1990"/>
                  <a:pt x="3844" y="527"/>
                  <a:pt x="0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529112" y="1423928"/>
            <a:ext cx="417608" cy="585649"/>
          </a:xfrm>
          <a:custGeom>
            <a:rect b="b" l="l" r="r" t="t"/>
            <a:pathLst>
              <a:path extrusionOk="0" h="9159" w="6531">
                <a:moveTo>
                  <a:pt x="189" y="0"/>
                </a:moveTo>
                <a:cubicBezTo>
                  <a:pt x="0" y="0"/>
                  <a:pt x="8" y="220"/>
                  <a:pt x="303" y="668"/>
                </a:cubicBezTo>
                <a:cubicBezTo>
                  <a:pt x="303" y="668"/>
                  <a:pt x="2391" y="2815"/>
                  <a:pt x="3795" y="5371"/>
                </a:cubicBezTo>
                <a:cubicBezTo>
                  <a:pt x="5181" y="7927"/>
                  <a:pt x="5747" y="9058"/>
                  <a:pt x="6156" y="9156"/>
                </a:cubicBezTo>
                <a:cubicBezTo>
                  <a:pt x="6164" y="9158"/>
                  <a:pt x="6171" y="9159"/>
                  <a:pt x="6177" y="9159"/>
                </a:cubicBezTo>
                <a:cubicBezTo>
                  <a:pt x="6530" y="9159"/>
                  <a:pt x="5553" y="6581"/>
                  <a:pt x="3542" y="3420"/>
                </a:cubicBezTo>
                <a:cubicBezTo>
                  <a:pt x="2112" y="1173"/>
                  <a:pt x="626" y="0"/>
                  <a:pt x="189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" name="Google Shape;18;p2"/>
          <p:cNvSpPr/>
          <p:nvPr/>
        </p:nvSpPr>
        <p:spPr>
          <a:xfrm>
            <a:off x="187850" y="3139831"/>
            <a:ext cx="397211" cy="599717"/>
          </a:xfrm>
          <a:custGeom>
            <a:rect b="b" l="l" r="r" t="t"/>
            <a:pathLst>
              <a:path extrusionOk="0" h="9379" w="6212">
                <a:moveTo>
                  <a:pt x="5824" y="0"/>
                </a:moveTo>
                <a:cubicBezTo>
                  <a:pt x="5720" y="0"/>
                  <a:pt x="5564" y="146"/>
                  <a:pt x="5367" y="467"/>
                </a:cubicBezTo>
                <a:cubicBezTo>
                  <a:pt x="5367" y="467"/>
                  <a:pt x="4294" y="3277"/>
                  <a:pt x="2537" y="5579"/>
                </a:cubicBezTo>
                <a:cubicBezTo>
                  <a:pt x="781" y="7901"/>
                  <a:pt x="1" y="8896"/>
                  <a:pt x="98" y="9325"/>
                </a:cubicBezTo>
                <a:cubicBezTo>
                  <a:pt x="107" y="9361"/>
                  <a:pt x="130" y="9379"/>
                  <a:pt x="166" y="9379"/>
                </a:cubicBezTo>
                <a:cubicBezTo>
                  <a:pt x="540" y="9379"/>
                  <a:pt x="2331" y="7483"/>
                  <a:pt x="4235" y="4564"/>
                </a:cubicBezTo>
                <a:cubicBezTo>
                  <a:pt x="5867" y="2039"/>
                  <a:pt x="6211" y="0"/>
                  <a:pt x="5824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" name="Google Shape;19;p2"/>
          <p:cNvSpPr/>
          <p:nvPr/>
        </p:nvSpPr>
        <p:spPr>
          <a:xfrm>
            <a:off x="-12994" y="3962582"/>
            <a:ext cx="1507253" cy="1119186"/>
          </a:xfrm>
          <a:custGeom>
            <a:rect b="b" l="l" r="r" t="t"/>
            <a:pathLst>
              <a:path extrusionOk="0" h="17503" w="23572">
                <a:moveTo>
                  <a:pt x="23429" y="1"/>
                </a:moveTo>
                <a:cubicBezTo>
                  <a:pt x="23104" y="1"/>
                  <a:pt x="22049" y="1258"/>
                  <a:pt x="22049" y="1258"/>
                </a:cubicBezTo>
                <a:cubicBezTo>
                  <a:pt x="22049" y="1258"/>
                  <a:pt x="20098" y="4263"/>
                  <a:pt x="16059" y="6312"/>
                </a:cubicBezTo>
                <a:cubicBezTo>
                  <a:pt x="10147" y="9277"/>
                  <a:pt x="8000" y="13726"/>
                  <a:pt x="1" y="14897"/>
                </a:cubicBezTo>
                <a:lnTo>
                  <a:pt x="1" y="17472"/>
                </a:lnTo>
                <a:cubicBezTo>
                  <a:pt x="1" y="17472"/>
                  <a:pt x="201" y="17503"/>
                  <a:pt x="569" y="17503"/>
                </a:cubicBezTo>
                <a:cubicBezTo>
                  <a:pt x="1819" y="17503"/>
                  <a:pt x="5001" y="17153"/>
                  <a:pt x="8800" y="14077"/>
                </a:cubicBezTo>
                <a:cubicBezTo>
                  <a:pt x="13522" y="10273"/>
                  <a:pt x="11025" y="11307"/>
                  <a:pt x="14751" y="8907"/>
                </a:cubicBezTo>
                <a:cubicBezTo>
                  <a:pt x="19590" y="5824"/>
                  <a:pt x="22693" y="2604"/>
                  <a:pt x="23376" y="712"/>
                </a:cubicBezTo>
                <a:cubicBezTo>
                  <a:pt x="23572" y="189"/>
                  <a:pt x="23555" y="1"/>
                  <a:pt x="23429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2"/>
          <p:cNvSpPr/>
          <p:nvPr/>
        </p:nvSpPr>
        <p:spPr>
          <a:xfrm>
            <a:off x="-21882" y="2792686"/>
            <a:ext cx="295926" cy="779779"/>
          </a:xfrm>
          <a:custGeom>
            <a:rect b="b" l="l" r="r" t="t"/>
            <a:pathLst>
              <a:path extrusionOk="0" h="12195" w="4628">
                <a:moveTo>
                  <a:pt x="3537" y="0"/>
                </a:moveTo>
                <a:cubicBezTo>
                  <a:pt x="3460" y="0"/>
                  <a:pt x="3392" y="109"/>
                  <a:pt x="3339" y="355"/>
                </a:cubicBezTo>
                <a:cubicBezTo>
                  <a:pt x="3047" y="1818"/>
                  <a:pt x="3827" y="4823"/>
                  <a:pt x="3066" y="7008"/>
                </a:cubicBezTo>
                <a:cubicBezTo>
                  <a:pt x="2356" y="9067"/>
                  <a:pt x="879" y="9135"/>
                  <a:pt x="687" y="9135"/>
                </a:cubicBezTo>
                <a:cubicBezTo>
                  <a:pt x="674" y="9135"/>
                  <a:pt x="666" y="9135"/>
                  <a:pt x="666" y="9135"/>
                </a:cubicBezTo>
                <a:lnTo>
                  <a:pt x="666" y="9135"/>
                </a:lnTo>
                <a:cubicBezTo>
                  <a:pt x="666" y="9135"/>
                  <a:pt x="0" y="12195"/>
                  <a:pt x="812" y="12195"/>
                </a:cubicBezTo>
                <a:cubicBezTo>
                  <a:pt x="845" y="12195"/>
                  <a:pt x="881" y="12189"/>
                  <a:pt x="920" y="12179"/>
                </a:cubicBezTo>
                <a:cubicBezTo>
                  <a:pt x="979" y="12179"/>
                  <a:pt x="1037" y="12159"/>
                  <a:pt x="1096" y="12140"/>
                </a:cubicBezTo>
                <a:cubicBezTo>
                  <a:pt x="2052" y="11769"/>
                  <a:pt x="3125" y="10676"/>
                  <a:pt x="3847" y="9525"/>
                </a:cubicBezTo>
                <a:cubicBezTo>
                  <a:pt x="4627" y="8296"/>
                  <a:pt x="3964" y="6345"/>
                  <a:pt x="4237" y="4335"/>
                </a:cubicBezTo>
                <a:cubicBezTo>
                  <a:pt x="4480" y="2647"/>
                  <a:pt x="3914" y="0"/>
                  <a:pt x="3537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2"/>
          <p:cNvSpPr/>
          <p:nvPr/>
        </p:nvSpPr>
        <p:spPr>
          <a:xfrm>
            <a:off x="751824" y="2404873"/>
            <a:ext cx="169703" cy="909582"/>
          </a:xfrm>
          <a:custGeom>
            <a:rect b="b" l="l" r="r" t="t"/>
            <a:pathLst>
              <a:path extrusionOk="0" h="14225" w="2654">
                <a:moveTo>
                  <a:pt x="550" y="1"/>
                </a:moveTo>
                <a:cubicBezTo>
                  <a:pt x="235" y="1"/>
                  <a:pt x="390" y="2453"/>
                  <a:pt x="937" y="4566"/>
                </a:cubicBezTo>
                <a:cubicBezTo>
                  <a:pt x="1522" y="6829"/>
                  <a:pt x="1366" y="6907"/>
                  <a:pt x="1269" y="8449"/>
                </a:cubicBezTo>
                <a:cubicBezTo>
                  <a:pt x="1190" y="9971"/>
                  <a:pt x="1015" y="10849"/>
                  <a:pt x="605" y="11980"/>
                </a:cubicBezTo>
                <a:cubicBezTo>
                  <a:pt x="195" y="13093"/>
                  <a:pt x="0" y="14224"/>
                  <a:pt x="195" y="14224"/>
                </a:cubicBezTo>
                <a:cubicBezTo>
                  <a:pt x="410" y="14224"/>
                  <a:pt x="917" y="13405"/>
                  <a:pt x="1132" y="12449"/>
                </a:cubicBezTo>
                <a:cubicBezTo>
                  <a:pt x="1366" y="11493"/>
                  <a:pt x="1854" y="10244"/>
                  <a:pt x="2264" y="8683"/>
                </a:cubicBezTo>
                <a:cubicBezTo>
                  <a:pt x="2654" y="7122"/>
                  <a:pt x="2205" y="6576"/>
                  <a:pt x="1971" y="5229"/>
                </a:cubicBezTo>
                <a:cubicBezTo>
                  <a:pt x="1717" y="3903"/>
                  <a:pt x="1288" y="2927"/>
                  <a:pt x="1288" y="1600"/>
                </a:cubicBezTo>
                <a:cubicBezTo>
                  <a:pt x="1288" y="254"/>
                  <a:pt x="625" y="39"/>
                  <a:pt x="625" y="39"/>
                </a:cubicBezTo>
                <a:cubicBezTo>
                  <a:pt x="597" y="13"/>
                  <a:pt x="572" y="1"/>
                  <a:pt x="550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2"/>
          <p:cNvSpPr/>
          <p:nvPr/>
        </p:nvSpPr>
        <p:spPr>
          <a:xfrm>
            <a:off x="-3019" y="1268292"/>
            <a:ext cx="515313" cy="1133381"/>
          </a:xfrm>
          <a:custGeom>
            <a:rect b="b" l="l" r="r" t="t"/>
            <a:pathLst>
              <a:path extrusionOk="0" h="17725" w="8059">
                <a:moveTo>
                  <a:pt x="1" y="0"/>
                </a:moveTo>
                <a:lnTo>
                  <a:pt x="1" y="5190"/>
                </a:lnTo>
                <a:cubicBezTo>
                  <a:pt x="820" y="5658"/>
                  <a:pt x="1815" y="6615"/>
                  <a:pt x="2166" y="8507"/>
                </a:cubicBezTo>
                <a:cubicBezTo>
                  <a:pt x="2498" y="10419"/>
                  <a:pt x="3220" y="11785"/>
                  <a:pt x="3864" y="13073"/>
                </a:cubicBezTo>
                <a:cubicBezTo>
                  <a:pt x="4508" y="14361"/>
                  <a:pt x="4683" y="17580"/>
                  <a:pt x="5230" y="17717"/>
                </a:cubicBezTo>
                <a:cubicBezTo>
                  <a:pt x="5255" y="17722"/>
                  <a:pt x="5281" y="17725"/>
                  <a:pt x="5305" y="17725"/>
                </a:cubicBezTo>
                <a:cubicBezTo>
                  <a:pt x="5822" y="17725"/>
                  <a:pt x="6079" y="16562"/>
                  <a:pt x="5464" y="14848"/>
                </a:cubicBezTo>
                <a:cubicBezTo>
                  <a:pt x="4820" y="13073"/>
                  <a:pt x="5113" y="12956"/>
                  <a:pt x="5581" y="12117"/>
                </a:cubicBezTo>
                <a:cubicBezTo>
                  <a:pt x="6010" y="11297"/>
                  <a:pt x="3513" y="8312"/>
                  <a:pt x="3962" y="7102"/>
                </a:cubicBezTo>
                <a:cubicBezTo>
                  <a:pt x="4070" y="6817"/>
                  <a:pt x="4249" y="6711"/>
                  <a:pt x="4472" y="6711"/>
                </a:cubicBezTo>
                <a:cubicBezTo>
                  <a:pt x="5106" y="6711"/>
                  <a:pt x="6093" y="7567"/>
                  <a:pt x="6815" y="7567"/>
                </a:cubicBezTo>
                <a:cubicBezTo>
                  <a:pt x="6932" y="7567"/>
                  <a:pt x="7042" y="7545"/>
                  <a:pt x="7142" y="7493"/>
                </a:cubicBezTo>
                <a:cubicBezTo>
                  <a:pt x="8059" y="7005"/>
                  <a:pt x="6400" y="6010"/>
                  <a:pt x="5308" y="5171"/>
                </a:cubicBezTo>
                <a:cubicBezTo>
                  <a:pt x="4215" y="4351"/>
                  <a:pt x="3123" y="2927"/>
                  <a:pt x="2303" y="1620"/>
                </a:cubicBezTo>
                <a:cubicBezTo>
                  <a:pt x="1503" y="293"/>
                  <a:pt x="1" y="0"/>
                  <a:pt x="1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2"/>
          <p:cNvSpPr/>
          <p:nvPr/>
        </p:nvSpPr>
        <p:spPr>
          <a:xfrm>
            <a:off x="528344" y="2506798"/>
            <a:ext cx="766223" cy="1714938"/>
          </a:xfrm>
          <a:custGeom>
            <a:rect b="b" l="l" r="r" t="t"/>
            <a:pathLst>
              <a:path extrusionOk="0" h="26820" w="11983">
                <a:moveTo>
                  <a:pt x="11125" y="0"/>
                </a:moveTo>
                <a:cubicBezTo>
                  <a:pt x="10902" y="0"/>
                  <a:pt x="11339" y="4260"/>
                  <a:pt x="11339" y="4260"/>
                </a:cubicBezTo>
                <a:cubicBezTo>
                  <a:pt x="11339" y="4260"/>
                  <a:pt x="11495" y="7050"/>
                  <a:pt x="10344" y="9489"/>
                </a:cubicBezTo>
                <a:cubicBezTo>
                  <a:pt x="9193" y="11908"/>
                  <a:pt x="8315" y="13001"/>
                  <a:pt x="8237" y="15850"/>
                </a:cubicBezTo>
                <a:cubicBezTo>
                  <a:pt x="8178" y="18679"/>
                  <a:pt x="6285" y="22776"/>
                  <a:pt x="2715" y="24786"/>
                </a:cubicBezTo>
                <a:cubicBezTo>
                  <a:pt x="1" y="26299"/>
                  <a:pt x="116" y="26820"/>
                  <a:pt x="970" y="26820"/>
                </a:cubicBezTo>
                <a:cubicBezTo>
                  <a:pt x="1240" y="26820"/>
                  <a:pt x="1583" y="26768"/>
                  <a:pt x="1934" y="26679"/>
                </a:cubicBezTo>
                <a:cubicBezTo>
                  <a:pt x="3398" y="26308"/>
                  <a:pt x="4900" y="23362"/>
                  <a:pt x="6832" y="22269"/>
                </a:cubicBezTo>
                <a:cubicBezTo>
                  <a:pt x="8763" y="21176"/>
                  <a:pt x="10266" y="18757"/>
                  <a:pt x="10344" y="16220"/>
                </a:cubicBezTo>
                <a:cubicBezTo>
                  <a:pt x="10422" y="13684"/>
                  <a:pt x="10246" y="12338"/>
                  <a:pt x="11066" y="9801"/>
                </a:cubicBezTo>
                <a:cubicBezTo>
                  <a:pt x="11905" y="7284"/>
                  <a:pt x="11983" y="2933"/>
                  <a:pt x="11339" y="553"/>
                </a:cubicBezTo>
                <a:cubicBezTo>
                  <a:pt x="11237" y="163"/>
                  <a:pt x="11168" y="0"/>
                  <a:pt x="11125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2"/>
          <p:cNvSpPr/>
          <p:nvPr/>
        </p:nvSpPr>
        <p:spPr>
          <a:xfrm>
            <a:off x="451038" y="558975"/>
            <a:ext cx="978832" cy="1211966"/>
          </a:xfrm>
          <a:custGeom>
            <a:rect b="b" l="l" r="r" t="t"/>
            <a:pathLst>
              <a:path extrusionOk="0" h="18954" w="15308">
                <a:moveTo>
                  <a:pt x="206" y="1"/>
                </a:moveTo>
                <a:cubicBezTo>
                  <a:pt x="1" y="1"/>
                  <a:pt x="132" y="179"/>
                  <a:pt x="841" y="635"/>
                </a:cubicBezTo>
                <a:cubicBezTo>
                  <a:pt x="1017" y="732"/>
                  <a:pt x="5563" y="3093"/>
                  <a:pt x="8665" y="8615"/>
                </a:cubicBezTo>
                <a:cubicBezTo>
                  <a:pt x="11768" y="14137"/>
                  <a:pt x="13426" y="17942"/>
                  <a:pt x="14558" y="18820"/>
                </a:cubicBezTo>
                <a:cubicBezTo>
                  <a:pt x="14674" y="18912"/>
                  <a:pt x="14759" y="18954"/>
                  <a:pt x="14817" y="18954"/>
                </a:cubicBezTo>
                <a:cubicBezTo>
                  <a:pt x="15307" y="18954"/>
                  <a:pt x="13800" y="15867"/>
                  <a:pt x="12997" y="14312"/>
                </a:cubicBezTo>
                <a:cubicBezTo>
                  <a:pt x="12080" y="12576"/>
                  <a:pt x="10441" y="7932"/>
                  <a:pt x="9290" y="6118"/>
                </a:cubicBezTo>
                <a:cubicBezTo>
                  <a:pt x="8119" y="4322"/>
                  <a:pt x="5602" y="2781"/>
                  <a:pt x="4236" y="1766"/>
                </a:cubicBezTo>
                <a:cubicBezTo>
                  <a:pt x="3264" y="1086"/>
                  <a:pt x="711" y="1"/>
                  <a:pt x="206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" name="Google Shape;25;p2"/>
          <p:cNvSpPr/>
          <p:nvPr/>
        </p:nvSpPr>
        <p:spPr>
          <a:xfrm>
            <a:off x="719825" y="-442598"/>
            <a:ext cx="1811363" cy="3645042"/>
          </a:xfrm>
          <a:custGeom>
            <a:rect b="b" l="l" r="r" t="t"/>
            <a:pathLst>
              <a:path extrusionOk="0" h="57005" w="28328">
                <a:moveTo>
                  <a:pt x="0" y="0"/>
                </a:moveTo>
                <a:lnTo>
                  <a:pt x="0" y="5405"/>
                </a:lnTo>
                <a:lnTo>
                  <a:pt x="39" y="5405"/>
                </a:lnTo>
                <a:cubicBezTo>
                  <a:pt x="39" y="5405"/>
                  <a:pt x="10029" y="7727"/>
                  <a:pt x="16059" y="17990"/>
                </a:cubicBezTo>
                <a:cubicBezTo>
                  <a:pt x="20819" y="26126"/>
                  <a:pt x="23024" y="29678"/>
                  <a:pt x="23610" y="33151"/>
                </a:cubicBezTo>
                <a:cubicBezTo>
                  <a:pt x="24195" y="36604"/>
                  <a:pt x="24371" y="45502"/>
                  <a:pt x="24722" y="46087"/>
                </a:cubicBezTo>
                <a:cubicBezTo>
                  <a:pt x="24794" y="46218"/>
                  <a:pt x="24864" y="46281"/>
                  <a:pt x="24929" y="46281"/>
                </a:cubicBezTo>
                <a:cubicBezTo>
                  <a:pt x="25510" y="46281"/>
                  <a:pt x="25752" y="41278"/>
                  <a:pt x="25014" y="35785"/>
                </a:cubicBezTo>
                <a:cubicBezTo>
                  <a:pt x="24854" y="34562"/>
                  <a:pt x="24981" y="33771"/>
                  <a:pt x="25240" y="33771"/>
                </a:cubicBezTo>
                <a:cubicBezTo>
                  <a:pt x="25609" y="33771"/>
                  <a:pt x="26245" y="35381"/>
                  <a:pt x="26692" y="39648"/>
                </a:cubicBezTo>
                <a:cubicBezTo>
                  <a:pt x="27453" y="46906"/>
                  <a:pt x="23844" y="56584"/>
                  <a:pt x="24858" y="56994"/>
                </a:cubicBezTo>
                <a:cubicBezTo>
                  <a:pt x="24875" y="57001"/>
                  <a:pt x="24892" y="57004"/>
                  <a:pt x="24910" y="57004"/>
                </a:cubicBezTo>
                <a:cubicBezTo>
                  <a:pt x="25834" y="57004"/>
                  <a:pt x="28328" y="48231"/>
                  <a:pt x="28136" y="40097"/>
                </a:cubicBezTo>
                <a:cubicBezTo>
                  <a:pt x="27941" y="31804"/>
                  <a:pt x="24839" y="29385"/>
                  <a:pt x="23415" y="23785"/>
                </a:cubicBezTo>
                <a:cubicBezTo>
                  <a:pt x="22010" y="18127"/>
                  <a:pt x="17151" y="11532"/>
                  <a:pt x="14595" y="9307"/>
                </a:cubicBezTo>
                <a:cubicBezTo>
                  <a:pt x="12039" y="7103"/>
                  <a:pt x="10205" y="5951"/>
                  <a:pt x="7961" y="3981"/>
                </a:cubicBezTo>
                <a:cubicBezTo>
                  <a:pt x="5717" y="1990"/>
                  <a:pt x="3844" y="527"/>
                  <a:pt x="0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2"/>
          <p:cNvSpPr/>
          <p:nvPr/>
        </p:nvSpPr>
        <p:spPr>
          <a:xfrm rot="947843">
            <a:off x="1273317" y="3615148"/>
            <a:ext cx="766224" cy="1714940"/>
          </a:xfrm>
          <a:custGeom>
            <a:rect b="b" l="l" r="r" t="t"/>
            <a:pathLst>
              <a:path extrusionOk="0" h="26820" w="11983">
                <a:moveTo>
                  <a:pt x="11125" y="0"/>
                </a:moveTo>
                <a:cubicBezTo>
                  <a:pt x="10902" y="0"/>
                  <a:pt x="11339" y="4260"/>
                  <a:pt x="11339" y="4260"/>
                </a:cubicBezTo>
                <a:cubicBezTo>
                  <a:pt x="11339" y="4260"/>
                  <a:pt x="11495" y="7050"/>
                  <a:pt x="10344" y="9489"/>
                </a:cubicBezTo>
                <a:cubicBezTo>
                  <a:pt x="9193" y="11908"/>
                  <a:pt x="8315" y="13001"/>
                  <a:pt x="8237" y="15850"/>
                </a:cubicBezTo>
                <a:cubicBezTo>
                  <a:pt x="8178" y="18679"/>
                  <a:pt x="6285" y="22776"/>
                  <a:pt x="2715" y="24786"/>
                </a:cubicBezTo>
                <a:cubicBezTo>
                  <a:pt x="1" y="26299"/>
                  <a:pt x="116" y="26820"/>
                  <a:pt x="970" y="26820"/>
                </a:cubicBezTo>
                <a:cubicBezTo>
                  <a:pt x="1240" y="26820"/>
                  <a:pt x="1583" y="26768"/>
                  <a:pt x="1934" y="26679"/>
                </a:cubicBezTo>
                <a:cubicBezTo>
                  <a:pt x="3398" y="26308"/>
                  <a:pt x="4900" y="23362"/>
                  <a:pt x="6832" y="22269"/>
                </a:cubicBezTo>
                <a:cubicBezTo>
                  <a:pt x="8763" y="21176"/>
                  <a:pt x="10266" y="18757"/>
                  <a:pt x="10344" y="16220"/>
                </a:cubicBezTo>
                <a:cubicBezTo>
                  <a:pt x="10422" y="13684"/>
                  <a:pt x="10246" y="12338"/>
                  <a:pt x="11066" y="9801"/>
                </a:cubicBezTo>
                <a:cubicBezTo>
                  <a:pt x="11905" y="7284"/>
                  <a:pt x="11983" y="2933"/>
                  <a:pt x="11339" y="553"/>
                </a:cubicBezTo>
                <a:cubicBezTo>
                  <a:pt x="11237" y="163"/>
                  <a:pt x="11168" y="0"/>
                  <a:pt x="1112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2"/>
          <p:cNvSpPr/>
          <p:nvPr/>
        </p:nvSpPr>
        <p:spPr>
          <a:xfrm>
            <a:off x="8061975" y="-337675"/>
            <a:ext cx="724400" cy="2011700"/>
          </a:xfrm>
          <a:custGeom>
            <a:rect b="b" l="l" r="r" t="t"/>
            <a:pathLst>
              <a:path extrusionOk="0" h="80468" w="28976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2"/>
          <p:cNvSpPr/>
          <p:nvPr/>
        </p:nvSpPr>
        <p:spPr>
          <a:xfrm>
            <a:off x="7690300" y="4412137"/>
            <a:ext cx="733868" cy="617521"/>
          </a:xfrm>
          <a:custGeom>
            <a:rect b="b" l="l" r="r" t="t"/>
            <a:pathLst>
              <a:path extrusionOk="0" h="11613" w="13801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" name="Google Shape;29;p2"/>
          <p:cNvSpPr/>
          <p:nvPr/>
        </p:nvSpPr>
        <p:spPr>
          <a:xfrm>
            <a:off x="8125285" y="-250"/>
            <a:ext cx="1018707" cy="5143387"/>
          </a:xfrm>
          <a:custGeom>
            <a:rect b="b" l="l" r="r" t="t"/>
            <a:pathLst>
              <a:path extrusionOk="0" h="78516" w="15551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2"/>
          <p:cNvSpPr/>
          <p:nvPr/>
        </p:nvSpPr>
        <p:spPr>
          <a:xfrm rot="-929579">
            <a:off x="8435488" y="4593828"/>
            <a:ext cx="581152" cy="650799"/>
          </a:xfrm>
          <a:custGeom>
            <a:rect b="b" l="l" r="r" t="t"/>
            <a:pathLst>
              <a:path extrusionOk="0" h="11101" w="9913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" name="Google Shape;31;p2"/>
          <p:cNvSpPr/>
          <p:nvPr/>
        </p:nvSpPr>
        <p:spPr>
          <a:xfrm>
            <a:off x="8704400" y="-59250"/>
            <a:ext cx="451908" cy="1037534"/>
          </a:xfrm>
          <a:custGeom>
            <a:rect b="b" l="l" r="r" t="t"/>
            <a:pathLst>
              <a:path extrusionOk="0" h="18459" w="804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" name="Google Shape;32;p2"/>
          <p:cNvGrpSpPr/>
          <p:nvPr/>
        </p:nvGrpSpPr>
        <p:grpSpPr>
          <a:xfrm>
            <a:off x="-3604212" y="-1031450"/>
            <a:ext cx="7194900" cy="7194900"/>
            <a:chOff x="-3604212" y="-1031450"/>
            <a:chExt cx="7194900" cy="7194900"/>
          </a:xfrm>
        </p:grpSpPr>
        <p:sp>
          <p:nvSpPr>
            <p:cNvPr id="33" name="Google Shape;33;p2"/>
            <p:cNvSpPr/>
            <p:nvPr/>
          </p:nvSpPr>
          <p:spPr>
            <a:xfrm>
              <a:off x="-1542462" y="1030300"/>
              <a:ext cx="3071400" cy="30714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-1972812" y="599950"/>
              <a:ext cx="3932100" cy="39321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-2270712" y="302050"/>
              <a:ext cx="4527900" cy="45279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-2973462" y="-400700"/>
              <a:ext cx="5933400" cy="59334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-3604212" y="-1031450"/>
              <a:ext cx="7194900" cy="71949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8900044" scaled="0"/>
        </a:gradFill>
      </p:bgPr>
    </p:bg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11"/>
          <p:cNvSpPr txBox="1"/>
          <p:nvPr>
            <p:ph idx="1" type="subTitle"/>
          </p:nvPr>
        </p:nvSpPr>
        <p:spPr>
          <a:xfrm>
            <a:off x="1354650" y="2990575"/>
            <a:ext cx="6434700" cy="6180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91" name="Google Shape;291;p11"/>
          <p:cNvSpPr txBox="1"/>
          <p:nvPr>
            <p:ph hasCustomPrompt="1" type="title"/>
          </p:nvPr>
        </p:nvSpPr>
        <p:spPr>
          <a:xfrm>
            <a:off x="716800" y="1534925"/>
            <a:ext cx="7710300" cy="15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98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92" name="Google Shape;292;p11"/>
          <p:cNvSpPr/>
          <p:nvPr/>
        </p:nvSpPr>
        <p:spPr>
          <a:xfrm flipH="1" rot="2362087">
            <a:off x="60588" y="1051550"/>
            <a:ext cx="1042635" cy="877337"/>
          </a:xfrm>
          <a:custGeom>
            <a:rect b="b" l="l" r="r" t="t"/>
            <a:pathLst>
              <a:path extrusionOk="0" h="11613" w="13801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11"/>
          <p:cNvSpPr/>
          <p:nvPr/>
        </p:nvSpPr>
        <p:spPr>
          <a:xfrm flipH="1" rot="5400000">
            <a:off x="3720263" y="-4150160"/>
            <a:ext cx="1840383" cy="9291976"/>
          </a:xfrm>
          <a:custGeom>
            <a:rect b="b" l="l" r="r" t="t"/>
            <a:pathLst>
              <a:path extrusionOk="0" h="78516" w="15551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11"/>
          <p:cNvSpPr/>
          <p:nvPr/>
        </p:nvSpPr>
        <p:spPr>
          <a:xfrm flipH="1" rot="6329527">
            <a:off x="-125891" y="-295336"/>
            <a:ext cx="1049917" cy="1175688"/>
          </a:xfrm>
          <a:custGeom>
            <a:rect b="b" l="l" r="r" t="t"/>
            <a:pathLst>
              <a:path extrusionOk="0" h="11101" w="9913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11"/>
          <p:cNvSpPr/>
          <p:nvPr/>
        </p:nvSpPr>
        <p:spPr>
          <a:xfrm flipH="1" rot="5400000">
            <a:off x="8067818" y="-555938"/>
            <a:ext cx="816402" cy="1874373"/>
          </a:xfrm>
          <a:custGeom>
            <a:rect b="b" l="l" r="r" t="t"/>
            <a:pathLst>
              <a:path extrusionOk="0" h="18459" w="804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11"/>
          <p:cNvSpPr/>
          <p:nvPr/>
        </p:nvSpPr>
        <p:spPr>
          <a:xfrm flipH="1" rot="538079">
            <a:off x="-359812" y="1719601"/>
            <a:ext cx="1019033" cy="857448"/>
          </a:xfrm>
          <a:custGeom>
            <a:rect b="b" l="l" r="r" t="t"/>
            <a:pathLst>
              <a:path extrusionOk="0" h="11613" w="13801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11"/>
          <p:cNvSpPr/>
          <p:nvPr/>
        </p:nvSpPr>
        <p:spPr>
          <a:xfrm flipH="1" rot="9560681">
            <a:off x="6070384" y="-161951"/>
            <a:ext cx="801760" cy="674677"/>
          </a:xfrm>
          <a:custGeom>
            <a:rect b="b" l="l" r="r" t="t"/>
            <a:pathLst>
              <a:path extrusionOk="0" h="11613" w="13801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11"/>
          <p:cNvSpPr/>
          <p:nvPr/>
        </p:nvSpPr>
        <p:spPr>
          <a:xfrm flipH="1" rot="-4481061">
            <a:off x="7004838" y="4045970"/>
            <a:ext cx="1042639" cy="877340"/>
          </a:xfrm>
          <a:custGeom>
            <a:rect b="b" l="l" r="r" t="t"/>
            <a:pathLst>
              <a:path extrusionOk="0" h="11613" w="13801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11"/>
          <p:cNvSpPr/>
          <p:nvPr/>
        </p:nvSpPr>
        <p:spPr>
          <a:xfrm flipH="1" rot="-5400000">
            <a:off x="3626412" y="-18397"/>
            <a:ext cx="1840383" cy="9291976"/>
          </a:xfrm>
          <a:custGeom>
            <a:rect b="b" l="l" r="r" t="t"/>
            <a:pathLst>
              <a:path extrusionOk="0" h="78516" w="15551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11"/>
          <p:cNvSpPr/>
          <p:nvPr/>
        </p:nvSpPr>
        <p:spPr>
          <a:xfrm flipH="1" rot="-4470473">
            <a:off x="8263034" y="4243067"/>
            <a:ext cx="1049917" cy="1175688"/>
          </a:xfrm>
          <a:custGeom>
            <a:rect b="b" l="l" r="r" t="t"/>
            <a:pathLst>
              <a:path extrusionOk="0" h="11101" w="9913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11"/>
          <p:cNvSpPr/>
          <p:nvPr/>
        </p:nvSpPr>
        <p:spPr>
          <a:xfrm flipH="1" rot="-5400000">
            <a:off x="302839" y="3804984"/>
            <a:ext cx="816402" cy="1874373"/>
          </a:xfrm>
          <a:custGeom>
            <a:rect b="b" l="l" r="r" t="t"/>
            <a:pathLst>
              <a:path extrusionOk="0" h="18459" w="804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11"/>
          <p:cNvSpPr/>
          <p:nvPr/>
        </p:nvSpPr>
        <p:spPr>
          <a:xfrm flipH="1" rot="8584896">
            <a:off x="8435376" y="3502897"/>
            <a:ext cx="1019032" cy="857452"/>
          </a:xfrm>
          <a:custGeom>
            <a:rect b="b" l="l" r="r" t="t"/>
            <a:pathLst>
              <a:path extrusionOk="0" h="11613" w="13801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00C970">
              <a:alpha val="1377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11"/>
          <p:cNvSpPr/>
          <p:nvPr/>
        </p:nvSpPr>
        <p:spPr>
          <a:xfrm flipH="1" rot="-1239319">
            <a:off x="2314915" y="4610694"/>
            <a:ext cx="801760" cy="674677"/>
          </a:xfrm>
          <a:custGeom>
            <a:rect b="b" l="l" r="r" t="t"/>
            <a:pathLst>
              <a:path extrusionOk="0" h="11613" w="13801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4" name="Google Shape;304;p11"/>
          <p:cNvGrpSpPr/>
          <p:nvPr/>
        </p:nvGrpSpPr>
        <p:grpSpPr>
          <a:xfrm flipH="1">
            <a:off x="-1074487" y="-989812"/>
            <a:ext cx="11292974" cy="7049036"/>
            <a:chOff x="-1074487" y="-989812"/>
            <a:chExt cx="11292974" cy="7049036"/>
          </a:xfrm>
        </p:grpSpPr>
        <p:grpSp>
          <p:nvGrpSpPr>
            <p:cNvPr id="305" name="Google Shape;305;p11"/>
            <p:cNvGrpSpPr/>
            <p:nvPr/>
          </p:nvGrpSpPr>
          <p:grpSpPr>
            <a:xfrm>
              <a:off x="7476363" y="3317101"/>
              <a:ext cx="2742124" cy="2742124"/>
              <a:chOff x="-1087568" y="-1126448"/>
              <a:chExt cx="2274300" cy="2274300"/>
            </a:xfrm>
          </p:grpSpPr>
          <p:sp>
            <p:nvSpPr>
              <p:cNvPr id="306" name="Google Shape;306;p11"/>
              <p:cNvSpPr/>
              <p:nvPr/>
            </p:nvSpPr>
            <p:spPr>
              <a:xfrm>
                <a:off x="-666048" y="-704929"/>
                <a:ext cx="1431300" cy="14313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" name="Google Shape;307;p11"/>
              <p:cNvSpPr/>
              <p:nvPr/>
            </p:nvSpPr>
            <p:spPr>
              <a:xfrm>
                <a:off x="-888188" y="-927068"/>
                <a:ext cx="1875600" cy="18756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8" name="Google Shape;308;p11"/>
              <p:cNvSpPr/>
              <p:nvPr/>
            </p:nvSpPr>
            <p:spPr>
              <a:xfrm>
                <a:off x="-1087568" y="-1126448"/>
                <a:ext cx="2274300" cy="22743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9" name="Google Shape;309;p11"/>
              <p:cNvSpPr/>
              <p:nvPr/>
            </p:nvSpPr>
            <p:spPr>
              <a:xfrm>
                <a:off x="-462675" y="-474825"/>
                <a:ext cx="1024500" cy="10245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10" name="Google Shape;310;p11"/>
            <p:cNvGrpSpPr/>
            <p:nvPr/>
          </p:nvGrpSpPr>
          <p:grpSpPr>
            <a:xfrm>
              <a:off x="-1074487" y="-989812"/>
              <a:ext cx="2742124" cy="2742124"/>
              <a:chOff x="-1087568" y="-1126448"/>
              <a:chExt cx="2274300" cy="2274300"/>
            </a:xfrm>
          </p:grpSpPr>
          <p:sp>
            <p:nvSpPr>
              <p:cNvPr id="311" name="Google Shape;311;p11"/>
              <p:cNvSpPr/>
              <p:nvPr/>
            </p:nvSpPr>
            <p:spPr>
              <a:xfrm>
                <a:off x="-666048" y="-704929"/>
                <a:ext cx="1431300" cy="14313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" name="Google Shape;312;p11"/>
              <p:cNvSpPr/>
              <p:nvPr/>
            </p:nvSpPr>
            <p:spPr>
              <a:xfrm>
                <a:off x="-888188" y="-927068"/>
                <a:ext cx="1875600" cy="18756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3" name="Google Shape;313;p11"/>
              <p:cNvSpPr/>
              <p:nvPr/>
            </p:nvSpPr>
            <p:spPr>
              <a:xfrm>
                <a:off x="-1087568" y="-1126448"/>
                <a:ext cx="2274300" cy="22743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4" name="Google Shape;314;p11"/>
              <p:cNvSpPr/>
              <p:nvPr/>
            </p:nvSpPr>
            <p:spPr>
              <a:xfrm>
                <a:off x="-462675" y="-474825"/>
                <a:ext cx="1024500" cy="10245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315" name="Google Shape;315;p11"/>
          <p:cNvSpPr/>
          <p:nvPr/>
        </p:nvSpPr>
        <p:spPr>
          <a:xfrm>
            <a:off x="8711662" y="2734388"/>
            <a:ext cx="152700" cy="203425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11"/>
          <p:cNvSpPr/>
          <p:nvPr/>
        </p:nvSpPr>
        <p:spPr>
          <a:xfrm>
            <a:off x="8280025" y="1501275"/>
            <a:ext cx="288319" cy="381981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11"/>
          <p:cNvSpPr/>
          <p:nvPr/>
        </p:nvSpPr>
        <p:spPr>
          <a:xfrm>
            <a:off x="7763275" y="740650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11"/>
          <p:cNvSpPr/>
          <p:nvPr/>
        </p:nvSpPr>
        <p:spPr>
          <a:xfrm>
            <a:off x="8462212" y="4812400"/>
            <a:ext cx="119529" cy="119477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11"/>
          <p:cNvSpPr/>
          <p:nvPr/>
        </p:nvSpPr>
        <p:spPr>
          <a:xfrm>
            <a:off x="8958775" y="712037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11"/>
          <p:cNvSpPr/>
          <p:nvPr/>
        </p:nvSpPr>
        <p:spPr>
          <a:xfrm>
            <a:off x="322725" y="3741063"/>
            <a:ext cx="152700" cy="203425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11"/>
          <p:cNvSpPr/>
          <p:nvPr/>
        </p:nvSpPr>
        <p:spPr>
          <a:xfrm>
            <a:off x="6614111" y="343270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11"/>
          <p:cNvSpPr/>
          <p:nvPr/>
        </p:nvSpPr>
        <p:spPr>
          <a:xfrm>
            <a:off x="575675" y="3188113"/>
            <a:ext cx="288319" cy="381981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11"/>
          <p:cNvSpPr/>
          <p:nvPr/>
        </p:nvSpPr>
        <p:spPr>
          <a:xfrm>
            <a:off x="615662" y="740638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11"/>
          <p:cNvSpPr/>
          <p:nvPr/>
        </p:nvSpPr>
        <p:spPr>
          <a:xfrm>
            <a:off x="1225547" y="298688"/>
            <a:ext cx="60026" cy="59992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11"/>
          <p:cNvSpPr/>
          <p:nvPr/>
        </p:nvSpPr>
        <p:spPr>
          <a:xfrm>
            <a:off x="167987" y="436088"/>
            <a:ext cx="119529" cy="119477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11"/>
          <p:cNvSpPr/>
          <p:nvPr/>
        </p:nvSpPr>
        <p:spPr>
          <a:xfrm>
            <a:off x="8081311" y="4760295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4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8900044" scaled="0"/>
        </a:gradFill>
      </p:bgPr>
    </p:bg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13"/>
          <p:cNvSpPr txBox="1"/>
          <p:nvPr>
            <p:ph type="title"/>
          </p:nvPr>
        </p:nvSpPr>
        <p:spPr>
          <a:xfrm>
            <a:off x="1499100" y="458900"/>
            <a:ext cx="6145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30" name="Google Shape;330;p13">
            <a:hlinkClick/>
          </p:cNvPr>
          <p:cNvSpPr txBox="1"/>
          <p:nvPr>
            <p:ph hasCustomPrompt="1" idx="2" type="title"/>
          </p:nvPr>
        </p:nvSpPr>
        <p:spPr>
          <a:xfrm>
            <a:off x="2281757" y="1170900"/>
            <a:ext cx="1176900" cy="91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31" name="Google Shape;331;p13">
            <a:hlinkClick/>
          </p:cNvPr>
          <p:cNvSpPr txBox="1"/>
          <p:nvPr>
            <p:ph idx="1" type="subTitle"/>
          </p:nvPr>
        </p:nvSpPr>
        <p:spPr>
          <a:xfrm>
            <a:off x="1280799" y="1711050"/>
            <a:ext cx="3178800" cy="49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hewy"/>
              <a:buNone/>
              <a:defRPr sz="2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2" name="Google Shape;332;p13"/>
          <p:cNvSpPr txBox="1"/>
          <p:nvPr>
            <p:ph idx="3" type="subTitle"/>
          </p:nvPr>
        </p:nvSpPr>
        <p:spPr>
          <a:xfrm>
            <a:off x="1690600" y="2101400"/>
            <a:ext cx="2359200" cy="60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hewy"/>
              <a:buNone/>
              <a:defRPr b="0"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3" name="Google Shape;333;p13">
            <a:hlinkClick/>
          </p:cNvPr>
          <p:cNvSpPr txBox="1"/>
          <p:nvPr>
            <p:ph hasCustomPrompt="1" idx="4" type="title"/>
          </p:nvPr>
        </p:nvSpPr>
        <p:spPr>
          <a:xfrm>
            <a:off x="2281758" y="2981088"/>
            <a:ext cx="1176900" cy="91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34" name="Google Shape;334;p13">
            <a:hlinkClick/>
          </p:cNvPr>
          <p:cNvSpPr txBox="1"/>
          <p:nvPr>
            <p:ph idx="5" type="subTitle"/>
          </p:nvPr>
        </p:nvSpPr>
        <p:spPr>
          <a:xfrm>
            <a:off x="1280799" y="3533000"/>
            <a:ext cx="3178800" cy="49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hewy"/>
              <a:buNone/>
              <a:defRPr sz="2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5" name="Google Shape;335;p13"/>
          <p:cNvSpPr txBox="1"/>
          <p:nvPr>
            <p:ph idx="6" type="subTitle"/>
          </p:nvPr>
        </p:nvSpPr>
        <p:spPr>
          <a:xfrm>
            <a:off x="1690600" y="3920947"/>
            <a:ext cx="23592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hewy"/>
              <a:buNone/>
              <a:defRPr b="0"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6" name="Google Shape;336;p13">
            <a:hlinkClick action="ppaction://hlinksldjump" r:id="rId2"/>
          </p:cNvPr>
          <p:cNvSpPr txBox="1"/>
          <p:nvPr>
            <p:ph hasCustomPrompt="1" idx="7" type="title"/>
          </p:nvPr>
        </p:nvSpPr>
        <p:spPr>
          <a:xfrm>
            <a:off x="5622283" y="1174250"/>
            <a:ext cx="1176900" cy="91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37" name="Google Shape;337;p13">
            <a:hlinkClick action="ppaction://hlinksldjump" r:id="rId3"/>
          </p:cNvPr>
          <p:cNvSpPr txBox="1"/>
          <p:nvPr>
            <p:ph idx="8" type="subTitle"/>
          </p:nvPr>
        </p:nvSpPr>
        <p:spPr>
          <a:xfrm>
            <a:off x="4621326" y="1711050"/>
            <a:ext cx="3178800" cy="49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hewy"/>
              <a:buNone/>
              <a:defRPr sz="2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8" name="Google Shape;338;p13"/>
          <p:cNvSpPr txBox="1"/>
          <p:nvPr>
            <p:ph idx="9" type="subTitle"/>
          </p:nvPr>
        </p:nvSpPr>
        <p:spPr>
          <a:xfrm>
            <a:off x="5031125" y="2108146"/>
            <a:ext cx="2359200" cy="60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hewy"/>
              <a:buNone/>
              <a:defRPr b="0"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9" name="Google Shape;339;p13">
            <a:hlinkClick/>
          </p:cNvPr>
          <p:cNvSpPr txBox="1"/>
          <p:nvPr>
            <p:ph hasCustomPrompt="1" idx="13" type="title"/>
          </p:nvPr>
        </p:nvSpPr>
        <p:spPr>
          <a:xfrm>
            <a:off x="5622283" y="2981088"/>
            <a:ext cx="1176900" cy="91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40" name="Google Shape;340;p13">
            <a:hlinkClick/>
          </p:cNvPr>
          <p:cNvSpPr txBox="1"/>
          <p:nvPr>
            <p:ph idx="14" type="subTitle"/>
          </p:nvPr>
        </p:nvSpPr>
        <p:spPr>
          <a:xfrm>
            <a:off x="4684401" y="3523350"/>
            <a:ext cx="3178800" cy="49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hewy"/>
              <a:buNone/>
              <a:defRPr sz="2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1" name="Google Shape;341;p13"/>
          <p:cNvSpPr txBox="1"/>
          <p:nvPr>
            <p:ph idx="15" type="subTitle"/>
          </p:nvPr>
        </p:nvSpPr>
        <p:spPr>
          <a:xfrm>
            <a:off x="5031125" y="3916323"/>
            <a:ext cx="23592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hewy"/>
              <a:buNone/>
              <a:defRPr b="0"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2" name="Google Shape;342;p13"/>
          <p:cNvSpPr/>
          <p:nvPr/>
        </p:nvSpPr>
        <p:spPr>
          <a:xfrm>
            <a:off x="8061975" y="-337675"/>
            <a:ext cx="724400" cy="2011700"/>
          </a:xfrm>
          <a:custGeom>
            <a:rect b="b" l="l" r="r" t="t"/>
            <a:pathLst>
              <a:path extrusionOk="0" h="80468" w="28976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p13"/>
          <p:cNvSpPr/>
          <p:nvPr/>
        </p:nvSpPr>
        <p:spPr>
          <a:xfrm>
            <a:off x="7690300" y="4412137"/>
            <a:ext cx="733868" cy="617521"/>
          </a:xfrm>
          <a:custGeom>
            <a:rect b="b" l="l" r="r" t="t"/>
            <a:pathLst>
              <a:path extrusionOk="0" h="11613" w="13801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p13"/>
          <p:cNvSpPr/>
          <p:nvPr/>
        </p:nvSpPr>
        <p:spPr>
          <a:xfrm>
            <a:off x="8125285" y="-250"/>
            <a:ext cx="1018707" cy="5143387"/>
          </a:xfrm>
          <a:custGeom>
            <a:rect b="b" l="l" r="r" t="t"/>
            <a:pathLst>
              <a:path extrusionOk="0" h="78516" w="15551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p13"/>
          <p:cNvSpPr/>
          <p:nvPr/>
        </p:nvSpPr>
        <p:spPr>
          <a:xfrm rot="-929579">
            <a:off x="8435488" y="4593828"/>
            <a:ext cx="581152" cy="650799"/>
          </a:xfrm>
          <a:custGeom>
            <a:rect b="b" l="l" r="r" t="t"/>
            <a:pathLst>
              <a:path extrusionOk="0" h="11101" w="9913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13"/>
          <p:cNvSpPr/>
          <p:nvPr/>
        </p:nvSpPr>
        <p:spPr>
          <a:xfrm>
            <a:off x="8704400" y="-59250"/>
            <a:ext cx="451908" cy="1037534"/>
          </a:xfrm>
          <a:custGeom>
            <a:rect b="b" l="l" r="r" t="t"/>
            <a:pathLst>
              <a:path extrusionOk="0" h="18459" w="804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13"/>
          <p:cNvSpPr/>
          <p:nvPr/>
        </p:nvSpPr>
        <p:spPr>
          <a:xfrm rot="10800000">
            <a:off x="320183" y="3471846"/>
            <a:ext cx="724400" cy="2011700"/>
          </a:xfrm>
          <a:custGeom>
            <a:rect b="b" l="l" r="r" t="t"/>
            <a:pathLst>
              <a:path extrusionOk="0" h="80468" w="28976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13"/>
          <p:cNvSpPr/>
          <p:nvPr/>
        </p:nvSpPr>
        <p:spPr>
          <a:xfrm rot="10800000">
            <a:off x="682390" y="116213"/>
            <a:ext cx="733868" cy="617521"/>
          </a:xfrm>
          <a:custGeom>
            <a:rect b="b" l="l" r="r" t="t"/>
            <a:pathLst>
              <a:path extrusionOk="0" h="11613" w="13801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p13"/>
          <p:cNvSpPr/>
          <p:nvPr/>
        </p:nvSpPr>
        <p:spPr>
          <a:xfrm rot="10800000">
            <a:off x="-37434" y="2735"/>
            <a:ext cx="1018707" cy="5143387"/>
          </a:xfrm>
          <a:custGeom>
            <a:rect b="b" l="l" r="r" t="t"/>
            <a:pathLst>
              <a:path extrusionOk="0" h="78516" w="15551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p13"/>
          <p:cNvSpPr/>
          <p:nvPr/>
        </p:nvSpPr>
        <p:spPr>
          <a:xfrm rot="9870421">
            <a:off x="89918" y="-98755"/>
            <a:ext cx="581152" cy="650799"/>
          </a:xfrm>
          <a:custGeom>
            <a:rect b="b" l="l" r="r" t="t"/>
            <a:pathLst>
              <a:path extrusionOk="0" h="11101" w="9913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13"/>
          <p:cNvSpPr/>
          <p:nvPr/>
        </p:nvSpPr>
        <p:spPr>
          <a:xfrm rot="10800000">
            <a:off x="-49750" y="4167587"/>
            <a:ext cx="451908" cy="1037534"/>
          </a:xfrm>
          <a:custGeom>
            <a:rect b="b" l="l" r="r" t="t"/>
            <a:pathLst>
              <a:path extrusionOk="0" h="18459" w="804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2" name="Google Shape;352;p13"/>
          <p:cNvGrpSpPr/>
          <p:nvPr/>
        </p:nvGrpSpPr>
        <p:grpSpPr>
          <a:xfrm>
            <a:off x="-1361400" y="1281988"/>
            <a:ext cx="2742124" cy="2742124"/>
            <a:chOff x="-1087568" y="-1126448"/>
            <a:chExt cx="2274300" cy="2274300"/>
          </a:xfrm>
        </p:grpSpPr>
        <p:sp>
          <p:nvSpPr>
            <p:cNvPr id="353" name="Google Shape;353;p13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13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13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13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7" name="Google Shape;357;p13"/>
          <p:cNvGrpSpPr/>
          <p:nvPr/>
        </p:nvGrpSpPr>
        <p:grpSpPr>
          <a:xfrm>
            <a:off x="7751225" y="1281988"/>
            <a:ext cx="2742124" cy="2742124"/>
            <a:chOff x="-1087568" y="-1126448"/>
            <a:chExt cx="2274300" cy="2274300"/>
          </a:xfrm>
        </p:grpSpPr>
        <p:sp>
          <p:nvSpPr>
            <p:cNvPr id="358" name="Google Shape;358;p13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13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13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13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2" name="Google Shape;362;p13"/>
          <p:cNvSpPr/>
          <p:nvPr/>
        </p:nvSpPr>
        <p:spPr>
          <a:xfrm flipH="1">
            <a:off x="8630675" y="2109475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p13"/>
          <p:cNvSpPr/>
          <p:nvPr/>
        </p:nvSpPr>
        <p:spPr>
          <a:xfrm flipH="1">
            <a:off x="78863" y="3919263"/>
            <a:ext cx="152700" cy="203425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p13"/>
          <p:cNvSpPr/>
          <p:nvPr/>
        </p:nvSpPr>
        <p:spPr>
          <a:xfrm flipH="1">
            <a:off x="8241981" y="4402838"/>
            <a:ext cx="288319" cy="381981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13"/>
          <p:cNvSpPr/>
          <p:nvPr/>
        </p:nvSpPr>
        <p:spPr>
          <a:xfrm flipH="1">
            <a:off x="8603836" y="4842137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p13"/>
          <p:cNvSpPr/>
          <p:nvPr/>
        </p:nvSpPr>
        <p:spPr>
          <a:xfrm flipH="1">
            <a:off x="402150" y="1241350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p13"/>
          <p:cNvSpPr/>
          <p:nvPr/>
        </p:nvSpPr>
        <p:spPr>
          <a:xfrm flipH="1">
            <a:off x="8920736" y="175812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p13"/>
          <p:cNvSpPr/>
          <p:nvPr/>
        </p:nvSpPr>
        <p:spPr>
          <a:xfrm flipH="1">
            <a:off x="562260" y="4812400"/>
            <a:ext cx="119529" cy="119477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p13"/>
          <p:cNvSpPr/>
          <p:nvPr/>
        </p:nvSpPr>
        <p:spPr>
          <a:xfrm flipH="1">
            <a:off x="125199" y="712037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p13"/>
          <p:cNvSpPr/>
          <p:nvPr/>
        </p:nvSpPr>
        <p:spPr>
          <a:xfrm flipH="1">
            <a:off x="8874400" y="3801538"/>
            <a:ext cx="152700" cy="203425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p13"/>
          <p:cNvSpPr/>
          <p:nvPr/>
        </p:nvSpPr>
        <p:spPr>
          <a:xfrm flipH="1">
            <a:off x="6433321" y="4814620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p13"/>
          <p:cNvSpPr/>
          <p:nvPr/>
        </p:nvSpPr>
        <p:spPr>
          <a:xfrm flipH="1">
            <a:off x="1629421" y="126195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p13"/>
          <p:cNvSpPr/>
          <p:nvPr/>
        </p:nvSpPr>
        <p:spPr>
          <a:xfrm flipH="1">
            <a:off x="8241971" y="126195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CUSTOM_10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0800025" scaled="0"/>
        </a:gradFill>
      </p:bgPr>
    </p:bg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14"/>
          <p:cNvSpPr txBox="1"/>
          <p:nvPr>
            <p:ph type="title"/>
          </p:nvPr>
        </p:nvSpPr>
        <p:spPr>
          <a:xfrm>
            <a:off x="483100" y="2529125"/>
            <a:ext cx="4731300" cy="53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5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76" name="Google Shape;376;p14"/>
          <p:cNvSpPr txBox="1"/>
          <p:nvPr>
            <p:ph idx="1" type="subTitle"/>
          </p:nvPr>
        </p:nvSpPr>
        <p:spPr>
          <a:xfrm>
            <a:off x="1251850" y="3116825"/>
            <a:ext cx="3162600" cy="695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77" name="Google Shape;377;p14"/>
          <p:cNvSpPr txBox="1"/>
          <p:nvPr>
            <p:ph hasCustomPrompt="1" idx="2" type="title"/>
          </p:nvPr>
        </p:nvSpPr>
        <p:spPr>
          <a:xfrm>
            <a:off x="1913350" y="1331263"/>
            <a:ext cx="1839600" cy="115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6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78" name="Google Shape;378;p14"/>
          <p:cNvSpPr/>
          <p:nvPr/>
        </p:nvSpPr>
        <p:spPr>
          <a:xfrm flipH="1" rot="-538783">
            <a:off x="625612" y="4448310"/>
            <a:ext cx="834279" cy="992451"/>
          </a:xfrm>
          <a:custGeom>
            <a:rect b="b" l="l" r="r" t="t"/>
            <a:pathLst>
              <a:path extrusionOk="0" h="14114" w="11865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p14"/>
          <p:cNvSpPr/>
          <p:nvPr/>
        </p:nvSpPr>
        <p:spPr>
          <a:xfrm flipH="1" rot="-194745">
            <a:off x="648788" y="-78173"/>
            <a:ext cx="787928" cy="1269373"/>
          </a:xfrm>
          <a:custGeom>
            <a:rect b="b" l="l" r="r" t="t"/>
            <a:pathLst>
              <a:path extrusionOk="0" h="15650" w="9714">
                <a:moveTo>
                  <a:pt x="9191" y="1"/>
                </a:moveTo>
                <a:lnTo>
                  <a:pt x="1" y="372"/>
                </a:lnTo>
                <a:cubicBezTo>
                  <a:pt x="1" y="372"/>
                  <a:pt x="3884" y="2537"/>
                  <a:pt x="3923" y="4235"/>
                </a:cubicBezTo>
                <a:cubicBezTo>
                  <a:pt x="4001" y="5952"/>
                  <a:pt x="3415" y="8566"/>
                  <a:pt x="5269" y="9464"/>
                </a:cubicBezTo>
                <a:cubicBezTo>
                  <a:pt x="8235" y="10888"/>
                  <a:pt x="7142" y="14947"/>
                  <a:pt x="7806" y="15493"/>
                </a:cubicBezTo>
                <a:cubicBezTo>
                  <a:pt x="7932" y="15600"/>
                  <a:pt x="8053" y="15649"/>
                  <a:pt x="8169" y="15649"/>
                </a:cubicBezTo>
                <a:cubicBezTo>
                  <a:pt x="9132" y="15649"/>
                  <a:pt x="9713" y="12264"/>
                  <a:pt x="9191" y="10401"/>
                </a:cubicBezTo>
                <a:cubicBezTo>
                  <a:pt x="8215" y="6908"/>
                  <a:pt x="7162" y="5386"/>
                  <a:pt x="7493" y="3610"/>
                </a:cubicBezTo>
                <a:cubicBezTo>
                  <a:pt x="7806" y="1835"/>
                  <a:pt x="9191" y="1"/>
                  <a:pt x="9191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p14"/>
          <p:cNvSpPr/>
          <p:nvPr/>
        </p:nvSpPr>
        <p:spPr>
          <a:xfrm flipH="1" rot="10800000">
            <a:off x="10777" y="4087887"/>
            <a:ext cx="673666" cy="1085328"/>
          </a:xfrm>
          <a:custGeom>
            <a:rect b="b" l="l" r="r" t="t"/>
            <a:pathLst>
              <a:path extrusionOk="0" h="15650" w="9714">
                <a:moveTo>
                  <a:pt x="9191" y="1"/>
                </a:moveTo>
                <a:lnTo>
                  <a:pt x="1" y="372"/>
                </a:lnTo>
                <a:cubicBezTo>
                  <a:pt x="1" y="372"/>
                  <a:pt x="3884" y="2537"/>
                  <a:pt x="3923" y="4235"/>
                </a:cubicBezTo>
                <a:cubicBezTo>
                  <a:pt x="4001" y="5952"/>
                  <a:pt x="3415" y="8566"/>
                  <a:pt x="5269" y="9464"/>
                </a:cubicBezTo>
                <a:cubicBezTo>
                  <a:pt x="8235" y="10888"/>
                  <a:pt x="7142" y="14947"/>
                  <a:pt x="7806" y="15493"/>
                </a:cubicBezTo>
                <a:cubicBezTo>
                  <a:pt x="7932" y="15600"/>
                  <a:pt x="8053" y="15649"/>
                  <a:pt x="8169" y="15649"/>
                </a:cubicBezTo>
                <a:cubicBezTo>
                  <a:pt x="9132" y="15649"/>
                  <a:pt x="9713" y="12264"/>
                  <a:pt x="9191" y="10401"/>
                </a:cubicBezTo>
                <a:cubicBezTo>
                  <a:pt x="8215" y="6908"/>
                  <a:pt x="7162" y="5386"/>
                  <a:pt x="7493" y="3610"/>
                </a:cubicBezTo>
                <a:cubicBezTo>
                  <a:pt x="7806" y="1835"/>
                  <a:pt x="9191" y="1"/>
                  <a:pt x="9191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p14"/>
          <p:cNvSpPr/>
          <p:nvPr/>
        </p:nvSpPr>
        <p:spPr>
          <a:xfrm flipH="1" rot="10800000">
            <a:off x="-85327" y="854907"/>
            <a:ext cx="572012" cy="680471"/>
          </a:xfrm>
          <a:custGeom>
            <a:rect b="b" l="l" r="r" t="t"/>
            <a:pathLst>
              <a:path extrusionOk="0" h="14114" w="11865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p14"/>
          <p:cNvSpPr/>
          <p:nvPr/>
        </p:nvSpPr>
        <p:spPr>
          <a:xfrm flipH="1" rot="10800000">
            <a:off x="-46821" y="-29735"/>
            <a:ext cx="702196" cy="718231"/>
          </a:xfrm>
          <a:custGeom>
            <a:rect b="b" l="l" r="r" t="t"/>
            <a:pathLst>
              <a:path extrusionOk="0" h="7983" w="7805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p14"/>
          <p:cNvSpPr/>
          <p:nvPr/>
        </p:nvSpPr>
        <p:spPr>
          <a:xfrm flipH="1" rot="10800000">
            <a:off x="-39623" y="-173562"/>
            <a:ext cx="1274725" cy="5401787"/>
          </a:xfrm>
          <a:custGeom>
            <a:rect b="b" l="l" r="r" t="t"/>
            <a:pathLst>
              <a:path extrusionOk="0" h="40683" w="9601">
                <a:moveTo>
                  <a:pt x="0" y="0"/>
                </a:moveTo>
                <a:lnTo>
                  <a:pt x="0" y="40682"/>
                </a:lnTo>
                <a:lnTo>
                  <a:pt x="39" y="40682"/>
                </a:lnTo>
                <a:cubicBezTo>
                  <a:pt x="39" y="40682"/>
                  <a:pt x="98" y="34263"/>
                  <a:pt x="3298" y="31317"/>
                </a:cubicBezTo>
                <a:cubicBezTo>
                  <a:pt x="6517" y="28351"/>
                  <a:pt x="9600" y="28429"/>
                  <a:pt x="8683" y="25014"/>
                </a:cubicBezTo>
                <a:cubicBezTo>
                  <a:pt x="7786" y="21619"/>
                  <a:pt x="4722" y="21873"/>
                  <a:pt x="3610" y="19180"/>
                </a:cubicBezTo>
                <a:cubicBezTo>
                  <a:pt x="2517" y="16488"/>
                  <a:pt x="3688" y="15922"/>
                  <a:pt x="2478" y="13717"/>
                </a:cubicBezTo>
                <a:cubicBezTo>
                  <a:pt x="1249" y="11551"/>
                  <a:pt x="976" y="8254"/>
                  <a:pt x="2596" y="5698"/>
                </a:cubicBezTo>
                <a:cubicBezTo>
                  <a:pt x="4195" y="3142"/>
                  <a:pt x="3610" y="547"/>
                  <a:pt x="3025" y="0"/>
                </a:cubicBez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p14"/>
          <p:cNvSpPr/>
          <p:nvPr/>
        </p:nvSpPr>
        <p:spPr>
          <a:xfrm flipH="1" rot="10800000">
            <a:off x="269091" y="2788161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p14"/>
          <p:cNvSpPr/>
          <p:nvPr/>
        </p:nvSpPr>
        <p:spPr>
          <a:xfrm flipH="1" rot="10800000">
            <a:off x="560216" y="365517"/>
            <a:ext cx="288319" cy="381981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p14"/>
          <p:cNvSpPr/>
          <p:nvPr/>
        </p:nvSpPr>
        <p:spPr>
          <a:xfrm flipH="1" rot="10800000">
            <a:off x="426654" y="248198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p14"/>
          <p:cNvSpPr/>
          <p:nvPr/>
        </p:nvSpPr>
        <p:spPr>
          <a:xfrm flipH="1" rot="10800000">
            <a:off x="269104" y="4804911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p14"/>
          <p:cNvSpPr/>
          <p:nvPr/>
        </p:nvSpPr>
        <p:spPr>
          <a:xfrm flipH="1" rot="10800000">
            <a:off x="729027" y="4864920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p14"/>
          <p:cNvSpPr/>
          <p:nvPr/>
        </p:nvSpPr>
        <p:spPr>
          <a:xfrm flipH="1" rot="10800000">
            <a:off x="5912329" y="4864936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p14"/>
          <p:cNvSpPr/>
          <p:nvPr/>
        </p:nvSpPr>
        <p:spPr>
          <a:xfrm flipH="1" rot="10800000">
            <a:off x="4968066" y="3745911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p14"/>
          <p:cNvSpPr/>
          <p:nvPr/>
        </p:nvSpPr>
        <p:spPr>
          <a:xfrm flipH="1" rot="10800000">
            <a:off x="8280016" y="1331267"/>
            <a:ext cx="288319" cy="381981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p14"/>
          <p:cNvSpPr/>
          <p:nvPr/>
        </p:nvSpPr>
        <p:spPr>
          <a:xfrm flipH="1" rot="10800000">
            <a:off x="8803852" y="2176707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p14"/>
          <p:cNvSpPr/>
          <p:nvPr/>
        </p:nvSpPr>
        <p:spPr>
          <a:xfrm flipH="1" rot="10800000">
            <a:off x="8280029" y="247086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4" name="Google Shape;394;p14"/>
          <p:cNvGrpSpPr/>
          <p:nvPr/>
        </p:nvGrpSpPr>
        <p:grpSpPr>
          <a:xfrm>
            <a:off x="5493609" y="1473250"/>
            <a:ext cx="7174183" cy="7174183"/>
            <a:chOff x="-3791416" y="-1218645"/>
            <a:chExt cx="7569300" cy="7569300"/>
          </a:xfrm>
        </p:grpSpPr>
        <p:sp>
          <p:nvSpPr>
            <p:cNvPr id="395" name="Google Shape;395;p14"/>
            <p:cNvSpPr/>
            <p:nvPr/>
          </p:nvSpPr>
          <p:spPr>
            <a:xfrm>
              <a:off x="-1542462" y="1030300"/>
              <a:ext cx="3071400" cy="30714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14"/>
            <p:cNvSpPr/>
            <p:nvPr/>
          </p:nvSpPr>
          <p:spPr>
            <a:xfrm>
              <a:off x="-1972812" y="599950"/>
              <a:ext cx="3932100" cy="39321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14"/>
            <p:cNvSpPr/>
            <p:nvPr/>
          </p:nvSpPr>
          <p:spPr>
            <a:xfrm>
              <a:off x="-2270712" y="302050"/>
              <a:ext cx="4527900" cy="45279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14"/>
            <p:cNvSpPr/>
            <p:nvPr/>
          </p:nvSpPr>
          <p:spPr>
            <a:xfrm>
              <a:off x="-2973462" y="-400700"/>
              <a:ext cx="5933400" cy="59334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14"/>
            <p:cNvSpPr/>
            <p:nvPr/>
          </p:nvSpPr>
          <p:spPr>
            <a:xfrm>
              <a:off x="-3791416" y="-1218645"/>
              <a:ext cx="7569300" cy="7569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CUSTOM_11">
    <p:bg>
      <p:bgPr>
        <a:gradFill>
          <a:gsLst>
            <a:gs pos="0">
              <a:schemeClr val="lt2"/>
            </a:gs>
            <a:gs pos="100000">
              <a:schemeClr val="dk2"/>
            </a:gs>
          </a:gsLst>
          <a:lin ang="10800025" scaled="0"/>
        </a:gradFill>
      </p:bgPr>
    </p:bg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15"/>
          <p:cNvSpPr txBox="1"/>
          <p:nvPr>
            <p:ph type="title"/>
          </p:nvPr>
        </p:nvSpPr>
        <p:spPr>
          <a:xfrm>
            <a:off x="4147675" y="2529125"/>
            <a:ext cx="4731300" cy="53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5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02" name="Google Shape;402;p15"/>
          <p:cNvSpPr txBox="1"/>
          <p:nvPr>
            <p:ph idx="1" type="subTitle"/>
          </p:nvPr>
        </p:nvSpPr>
        <p:spPr>
          <a:xfrm>
            <a:off x="4931875" y="3116825"/>
            <a:ext cx="3131700" cy="695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03" name="Google Shape;403;p15"/>
          <p:cNvSpPr txBox="1"/>
          <p:nvPr>
            <p:ph hasCustomPrompt="1" idx="2" type="title"/>
          </p:nvPr>
        </p:nvSpPr>
        <p:spPr>
          <a:xfrm>
            <a:off x="5577925" y="1331263"/>
            <a:ext cx="1839600" cy="115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6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04" name="Google Shape;404;p15"/>
          <p:cNvSpPr/>
          <p:nvPr/>
        </p:nvSpPr>
        <p:spPr>
          <a:xfrm flipH="1" rot="10261217">
            <a:off x="7628785" y="-278083"/>
            <a:ext cx="834279" cy="992451"/>
          </a:xfrm>
          <a:custGeom>
            <a:rect b="b" l="l" r="r" t="t"/>
            <a:pathLst>
              <a:path extrusionOk="0" h="14114" w="11865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" name="Google Shape;405;p15"/>
          <p:cNvSpPr/>
          <p:nvPr/>
        </p:nvSpPr>
        <p:spPr>
          <a:xfrm flipH="1" rot="10605255">
            <a:off x="7712173" y="3958641"/>
            <a:ext cx="787928" cy="1269373"/>
          </a:xfrm>
          <a:custGeom>
            <a:rect b="b" l="l" r="r" t="t"/>
            <a:pathLst>
              <a:path extrusionOk="0" h="15650" w="9714">
                <a:moveTo>
                  <a:pt x="9191" y="1"/>
                </a:moveTo>
                <a:lnTo>
                  <a:pt x="1" y="372"/>
                </a:lnTo>
                <a:cubicBezTo>
                  <a:pt x="1" y="372"/>
                  <a:pt x="3884" y="2537"/>
                  <a:pt x="3923" y="4235"/>
                </a:cubicBezTo>
                <a:cubicBezTo>
                  <a:pt x="4001" y="5952"/>
                  <a:pt x="3415" y="8566"/>
                  <a:pt x="5269" y="9464"/>
                </a:cubicBezTo>
                <a:cubicBezTo>
                  <a:pt x="8235" y="10888"/>
                  <a:pt x="7142" y="14947"/>
                  <a:pt x="7806" y="15493"/>
                </a:cubicBezTo>
                <a:cubicBezTo>
                  <a:pt x="7932" y="15600"/>
                  <a:pt x="8053" y="15649"/>
                  <a:pt x="8169" y="15649"/>
                </a:cubicBezTo>
                <a:cubicBezTo>
                  <a:pt x="9132" y="15649"/>
                  <a:pt x="9713" y="12264"/>
                  <a:pt x="9191" y="10401"/>
                </a:cubicBezTo>
                <a:cubicBezTo>
                  <a:pt x="8215" y="6908"/>
                  <a:pt x="7162" y="5386"/>
                  <a:pt x="7493" y="3610"/>
                </a:cubicBezTo>
                <a:cubicBezTo>
                  <a:pt x="7806" y="1835"/>
                  <a:pt x="9191" y="1"/>
                  <a:pt x="9191" y="1"/>
                </a:cubicBezTo>
                <a:close/>
              </a:path>
            </a:pathLst>
          </a:custGeom>
          <a:solidFill>
            <a:srgbClr val="740FA3">
              <a:alpha val="164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" name="Google Shape;406;p15"/>
          <p:cNvSpPr/>
          <p:nvPr/>
        </p:nvSpPr>
        <p:spPr>
          <a:xfrm flipH="1">
            <a:off x="8464447" y="-23373"/>
            <a:ext cx="673666" cy="1085328"/>
          </a:xfrm>
          <a:custGeom>
            <a:rect b="b" l="l" r="r" t="t"/>
            <a:pathLst>
              <a:path extrusionOk="0" h="15650" w="9714">
                <a:moveTo>
                  <a:pt x="9191" y="1"/>
                </a:moveTo>
                <a:lnTo>
                  <a:pt x="1" y="372"/>
                </a:lnTo>
                <a:cubicBezTo>
                  <a:pt x="1" y="372"/>
                  <a:pt x="3884" y="2537"/>
                  <a:pt x="3923" y="4235"/>
                </a:cubicBezTo>
                <a:cubicBezTo>
                  <a:pt x="4001" y="5952"/>
                  <a:pt x="3415" y="8566"/>
                  <a:pt x="5269" y="9464"/>
                </a:cubicBezTo>
                <a:cubicBezTo>
                  <a:pt x="8235" y="10888"/>
                  <a:pt x="7142" y="14947"/>
                  <a:pt x="7806" y="15493"/>
                </a:cubicBezTo>
                <a:cubicBezTo>
                  <a:pt x="7932" y="15600"/>
                  <a:pt x="8053" y="15649"/>
                  <a:pt x="8169" y="15649"/>
                </a:cubicBezTo>
                <a:cubicBezTo>
                  <a:pt x="9132" y="15649"/>
                  <a:pt x="9713" y="12264"/>
                  <a:pt x="9191" y="10401"/>
                </a:cubicBezTo>
                <a:cubicBezTo>
                  <a:pt x="8215" y="6908"/>
                  <a:pt x="7162" y="5386"/>
                  <a:pt x="7493" y="3610"/>
                </a:cubicBezTo>
                <a:cubicBezTo>
                  <a:pt x="7806" y="1835"/>
                  <a:pt x="9191" y="1"/>
                  <a:pt x="9191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" name="Google Shape;407;p15"/>
          <p:cNvSpPr/>
          <p:nvPr/>
        </p:nvSpPr>
        <p:spPr>
          <a:xfrm flipH="1">
            <a:off x="8662205" y="3614463"/>
            <a:ext cx="572012" cy="680471"/>
          </a:xfrm>
          <a:custGeom>
            <a:rect b="b" l="l" r="r" t="t"/>
            <a:pathLst>
              <a:path extrusionOk="0" h="14114" w="11865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p15"/>
          <p:cNvSpPr/>
          <p:nvPr/>
        </p:nvSpPr>
        <p:spPr>
          <a:xfrm flipH="1">
            <a:off x="8493514" y="4461345"/>
            <a:ext cx="702196" cy="718231"/>
          </a:xfrm>
          <a:custGeom>
            <a:rect b="b" l="l" r="r" t="t"/>
            <a:pathLst>
              <a:path extrusionOk="0" h="7983" w="7805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p15"/>
          <p:cNvSpPr/>
          <p:nvPr/>
        </p:nvSpPr>
        <p:spPr>
          <a:xfrm flipH="1">
            <a:off x="8355164" y="-23650"/>
            <a:ext cx="858521" cy="4517949"/>
          </a:xfrm>
          <a:custGeom>
            <a:rect b="b" l="l" r="r" t="t"/>
            <a:pathLst>
              <a:path extrusionOk="0" h="40683" w="9601">
                <a:moveTo>
                  <a:pt x="0" y="0"/>
                </a:moveTo>
                <a:lnTo>
                  <a:pt x="0" y="40682"/>
                </a:lnTo>
                <a:lnTo>
                  <a:pt x="39" y="40682"/>
                </a:lnTo>
                <a:cubicBezTo>
                  <a:pt x="39" y="40682"/>
                  <a:pt x="98" y="34263"/>
                  <a:pt x="3298" y="31317"/>
                </a:cubicBezTo>
                <a:cubicBezTo>
                  <a:pt x="6517" y="28351"/>
                  <a:pt x="9600" y="28429"/>
                  <a:pt x="8683" y="25014"/>
                </a:cubicBezTo>
                <a:cubicBezTo>
                  <a:pt x="7786" y="21619"/>
                  <a:pt x="4722" y="21873"/>
                  <a:pt x="3610" y="19180"/>
                </a:cubicBezTo>
                <a:cubicBezTo>
                  <a:pt x="2517" y="16488"/>
                  <a:pt x="3688" y="15922"/>
                  <a:pt x="2478" y="13717"/>
                </a:cubicBezTo>
                <a:cubicBezTo>
                  <a:pt x="1249" y="11551"/>
                  <a:pt x="976" y="8254"/>
                  <a:pt x="2596" y="5698"/>
                </a:cubicBezTo>
                <a:cubicBezTo>
                  <a:pt x="4195" y="3142"/>
                  <a:pt x="3610" y="547"/>
                  <a:pt x="3025" y="0"/>
                </a:cubicBez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" name="Google Shape;410;p15"/>
          <p:cNvSpPr/>
          <p:nvPr/>
        </p:nvSpPr>
        <p:spPr>
          <a:xfrm flipH="1">
            <a:off x="8689048" y="2108980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Google Shape;411;p15"/>
          <p:cNvSpPr/>
          <p:nvPr/>
        </p:nvSpPr>
        <p:spPr>
          <a:xfrm flipH="1">
            <a:off x="8300354" y="4402342"/>
            <a:ext cx="288319" cy="381981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p15"/>
          <p:cNvSpPr/>
          <p:nvPr/>
        </p:nvSpPr>
        <p:spPr>
          <a:xfrm flipH="1">
            <a:off x="8819759" y="284930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p15"/>
          <p:cNvSpPr/>
          <p:nvPr/>
        </p:nvSpPr>
        <p:spPr>
          <a:xfrm flipH="1">
            <a:off x="8300344" y="125700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Google Shape;414;p15"/>
          <p:cNvSpPr/>
          <p:nvPr/>
        </p:nvSpPr>
        <p:spPr>
          <a:xfrm flipH="1">
            <a:off x="990152" y="4129466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p15"/>
          <p:cNvSpPr/>
          <p:nvPr/>
        </p:nvSpPr>
        <p:spPr>
          <a:xfrm flipH="1">
            <a:off x="8603836" y="4842137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p15"/>
          <p:cNvSpPr/>
          <p:nvPr/>
        </p:nvSpPr>
        <p:spPr>
          <a:xfrm flipH="1">
            <a:off x="402150" y="1159075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p15"/>
          <p:cNvSpPr/>
          <p:nvPr/>
        </p:nvSpPr>
        <p:spPr>
          <a:xfrm flipH="1">
            <a:off x="437760" y="4677550"/>
            <a:ext cx="119529" cy="119477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p15"/>
          <p:cNvSpPr/>
          <p:nvPr/>
        </p:nvSpPr>
        <p:spPr>
          <a:xfrm flipH="1">
            <a:off x="125199" y="712037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p15"/>
          <p:cNvSpPr/>
          <p:nvPr/>
        </p:nvSpPr>
        <p:spPr>
          <a:xfrm flipH="1">
            <a:off x="1629421" y="126195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p15"/>
          <p:cNvSpPr/>
          <p:nvPr/>
        </p:nvSpPr>
        <p:spPr>
          <a:xfrm flipH="1">
            <a:off x="2681674" y="593137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p15"/>
          <p:cNvSpPr/>
          <p:nvPr/>
        </p:nvSpPr>
        <p:spPr>
          <a:xfrm flipH="1">
            <a:off x="5816121" y="4740845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2" name="Google Shape;422;p15"/>
          <p:cNvGrpSpPr/>
          <p:nvPr/>
        </p:nvGrpSpPr>
        <p:grpSpPr>
          <a:xfrm>
            <a:off x="-1461648" y="390277"/>
            <a:ext cx="4362945" cy="4362945"/>
            <a:chOff x="-3791416" y="-1218645"/>
            <a:chExt cx="7569300" cy="7569300"/>
          </a:xfrm>
        </p:grpSpPr>
        <p:sp>
          <p:nvSpPr>
            <p:cNvPr id="423" name="Google Shape;423;p15"/>
            <p:cNvSpPr/>
            <p:nvPr/>
          </p:nvSpPr>
          <p:spPr>
            <a:xfrm>
              <a:off x="-1542462" y="1030300"/>
              <a:ext cx="3071400" cy="30714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15"/>
            <p:cNvSpPr/>
            <p:nvPr/>
          </p:nvSpPr>
          <p:spPr>
            <a:xfrm>
              <a:off x="-1972812" y="599950"/>
              <a:ext cx="3932100" cy="39321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15"/>
            <p:cNvSpPr/>
            <p:nvPr/>
          </p:nvSpPr>
          <p:spPr>
            <a:xfrm>
              <a:off x="-2270712" y="302050"/>
              <a:ext cx="4527900" cy="45279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15"/>
            <p:cNvSpPr/>
            <p:nvPr/>
          </p:nvSpPr>
          <p:spPr>
            <a:xfrm>
              <a:off x="-2973462" y="-400700"/>
              <a:ext cx="5933400" cy="59334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15"/>
            <p:cNvSpPr/>
            <p:nvPr/>
          </p:nvSpPr>
          <p:spPr>
            <a:xfrm>
              <a:off x="-3791416" y="-1218645"/>
              <a:ext cx="7569300" cy="7569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SECTION_HEADER_1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8900732" scaled="0"/>
        </a:gradFill>
      </p:bgPr>
    </p:bg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16"/>
          <p:cNvSpPr txBox="1"/>
          <p:nvPr>
            <p:ph type="title"/>
          </p:nvPr>
        </p:nvSpPr>
        <p:spPr>
          <a:xfrm>
            <a:off x="2206350" y="2529125"/>
            <a:ext cx="4731300" cy="53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5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30" name="Google Shape;430;p16"/>
          <p:cNvSpPr txBox="1"/>
          <p:nvPr>
            <p:ph idx="1" type="subTitle"/>
          </p:nvPr>
        </p:nvSpPr>
        <p:spPr>
          <a:xfrm>
            <a:off x="2999250" y="3116825"/>
            <a:ext cx="3114300" cy="695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31" name="Google Shape;431;p16"/>
          <p:cNvSpPr txBox="1"/>
          <p:nvPr>
            <p:ph hasCustomPrompt="1" idx="2" type="title"/>
          </p:nvPr>
        </p:nvSpPr>
        <p:spPr>
          <a:xfrm>
            <a:off x="3636600" y="1331263"/>
            <a:ext cx="1839600" cy="115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6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32" name="Google Shape;432;p16"/>
          <p:cNvSpPr/>
          <p:nvPr/>
        </p:nvSpPr>
        <p:spPr>
          <a:xfrm rot="-5400000">
            <a:off x="3796609" y="-4219391"/>
            <a:ext cx="1413858" cy="9291976"/>
          </a:xfrm>
          <a:custGeom>
            <a:rect b="b" l="l" r="r" t="t"/>
            <a:pathLst>
              <a:path extrusionOk="0" h="78516" w="15551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16"/>
          <p:cNvSpPr/>
          <p:nvPr/>
        </p:nvSpPr>
        <p:spPr>
          <a:xfrm rot="-6329527">
            <a:off x="8219975" y="-295336"/>
            <a:ext cx="1049917" cy="1175688"/>
          </a:xfrm>
          <a:custGeom>
            <a:rect b="b" l="l" r="r" t="t"/>
            <a:pathLst>
              <a:path extrusionOk="0" h="11101" w="9913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" name="Google Shape;434;p16"/>
          <p:cNvSpPr/>
          <p:nvPr/>
        </p:nvSpPr>
        <p:spPr>
          <a:xfrm rot="-5400000">
            <a:off x="259780" y="-555938"/>
            <a:ext cx="816402" cy="1874373"/>
          </a:xfrm>
          <a:custGeom>
            <a:rect b="b" l="l" r="r" t="t"/>
            <a:pathLst>
              <a:path extrusionOk="0" h="18459" w="804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p16"/>
          <p:cNvSpPr/>
          <p:nvPr/>
        </p:nvSpPr>
        <p:spPr>
          <a:xfrm rot="-9560681">
            <a:off x="2277506" y="-115801"/>
            <a:ext cx="801760" cy="674677"/>
          </a:xfrm>
          <a:custGeom>
            <a:rect b="b" l="l" r="r" t="t"/>
            <a:pathLst>
              <a:path extrusionOk="0" h="11613" w="13801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6" name="Google Shape;436;p16"/>
          <p:cNvSpPr/>
          <p:nvPr/>
        </p:nvSpPr>
        <p:spPr>
          <a:xfrm rot="4481061">
            <a:off x="1102173" y="4581745"/>
            <a:ext cx="1042639" cy="877340"/>
          </a:xfrm>
          <a:custGeom>
            <a:rect b="b" l="l" r="r" t="t"/>
            <a:pathLst>
              <a:path extrusionOk="0" h="11613" w="13801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" name="Google Shape;437;p16"/>
          <p:cNvSpPr/>
          <p:nvPr/>
        </p:nvSpPr>
        <p:spPr>
          <a:xfrm rot="4470473">
            <a:off x="-168950" y="4243067"/>
            <a:ext cx="1049917" cy="1175688"/>
          </a:xfrm>
          <a:custGeom>
            <a:rect b="b" l="l" r="r" t="t"/>
            <a:pathLst>
              <a:path extrusionOk="0" h="11101" w="9913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16"/>
          <p:cNvSpPr/>
          <p:nvPr/>
        </p:nvSpPr>
        <p:spPr>
          <a:xfrm rot="5400000">
            <a:off x="8024759" y="3804984"/>
            <a:ext cx="816402" cy="1874373"/>
          </a:xfrm>
          <a:custGeom>
            <a:rect b="b" l="l" r="r" t="t"/>
            <a:pathLst>
              <a:path extrusionOk="0" h="18459" w="804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" name="Google Shape;439;p16"/>
          <p:cNvSpPr/>
          <p:nvPr/>
        </p:nvSpPr>
        <p:spPr>
          <a:xfrm rot="-9467822">
            <a:off x="-428842" y="4280817"/>
            <a:ext cx="870303" cy="732272"/>
          </a:xfrm>
          <a:custGeom>
            <a:rect b="b" l="l" r="r" t="t"/>
            <a:pathLst>
              <a:path extrusionOk="0" h="11613" w="13801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00C970">
              <a:alpha val="1377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" name="Google Shape;440;p16"/>
          <p:cNvSpPr/>
          <p:nvPr/>
        </p:nvSpPr>
        <p:spPr>
          <a:xfrm rot="1239319">
            <a:off x="6027326" y="4610694"/>
            <a:ext cx="801760" cy="674677"/>
          </a:xfrm>
          <a:custGeom>
            <a:rect b="b" l="l" r="r" t="t"/>
            <a:pathLst>
              <a:path extrusionOk="0" h="11613" w="13801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" name="Google Shape;441;p16"/>
          <p:cNvSpPr/>
          <p:nvPr/>
        </p:nvSpPr>
        <p:spPr>
          <a:xfrm flipH="1">
            <a:off x="523831" y="436088"/>
            <a:ext cx="288319" cy="381981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" name="Google Shape;442;p16"/>
          <p:cNvSpPr/>
          <p:nvPr/>
        </p:nvSpPr>
        <p:spPr>
          <a:xfrm flipH="1">
            <a:off x="562260" y="4812400"/>
            <a:ext cx="119529" cy="119477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16"/>
          <p:cNvSpPr/>
          <p:nvPr/>
        </p:nvSpPr>
        <p:spPr>
          <a:xfrm flipH="1">
            <a:off x="219624" y="298700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p16"/>
          <p:cNvSpPr/>
          <p:nvPr/>
        </p:nvSpPr>
        <p:spPr>
          <a:xfrm flipH="1">
            <a:off x="8668575" y="4333963"/>
            <a:ext cx="152700" cy="203425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Google Shape;445;p16"/>
          <p:cNvSpPr/>
          <p:nvPr/>
        </p:nvSpPr>
        <p:spPr>
          <a:xfrm flipH="1">
            <a:off x="2410371" y="343270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p16"/>
          <p:cNvSpPr/>
          <p:nvPr/>
        </p:nvSpPr>
        <p:spPr>
          <a:xfrm flipH="1">
            <a:off x="7294602" y="4918038"/>
            <a:ext cx="60026" cy="59992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p16"/>
          <p:cNvSpPr/>
          <p:nvPr/>
        </p:nvSpPr>
        <p:spPr>
          <a:xfrm flipH="1">
            <a:off x="8649538" y="1078563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" name="Google Shape;448;p16"/>
          <p:cNvSpPr/>
          <p:nvPr/>
        </p:nvSpPr>
        <p:spPr>
          <a:xfrm flipH="1">
            <a:off x="7563752" y="191538"/>
            <a:ext cx="60026" cy="59992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" name="Google Shape;449;p16"/>
          <p:cNvSpPr/>
          <p:nvPr/>
        </p:nvSpPr>
        <p:spPr>
          <a:xfrm flipH="1">
            <a:off x="8856485" y="436088"/>
            <a:ext cx="119529" cy="119477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Google Shape;450;p16"/>
          <p:cNvSpPr/>
          <p:nvPr/>
        </p:nvSpPr>
        <p:spPr>
          <a:xfrm flipH="1">
            <a:off x="943171" y="4760295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51" name="Google Shape;451;p16"/>
          <p:cNvGrpSpPr/>
          <p:nvPr/>
        </p:nvGrpSpPr>
        <p:grpSpPr>
          <a:xfrm>
            <a:off x="-1683724" y="860819"/>
            <a:ext cx="3380065" cy="3379837"/>
            <a:chOff x="-1087568" y="-1126448"/>
            <a:chExt cx="2274300" cy="2274300"/>
          </a:xfrm>
        </p:grpSpPr>
        <p:sp>
          <p:nvSpPr>
            <p:cNvPr id="452" name="Google Shape;452;p16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16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16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16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56" name="Google Shape;456;p16"/>
          <p:cNvGrpSpPr/>
          <p:nvPr/>
        </p:nvGrpSpPr>
        <p:grpSpPr>
          <a:xfrm>
            <a:off x="7447651" y="860819"/>
            <a:ext cx="3380065" cy="3379837"/>
            <a:chOff x="-1087568" y="-1126448"/>
            <a:chExt cx="2274300" cy="2274300"/>
          </a:xfrm>
        </p:grpSpPr>
        <p:sp>
          <p:nvSpPr>
            <p:cNvPr id="457" name="Google Shape;457;p16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16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16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16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1" name="Google Shape;461;p16"/>
          <p:cNvSpPr/>
          <p:nvPr/>
        </p:nvSpPr>
        <p:spPr>
          <a:xfrm flipH="1">
            <a:off x="388402" y="2261863"/>
            <a:ext cx="60026" cy="59992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7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0800025" scaled="0"/>
        </a:gradFill>
      </p:bgPr>
    </p:bg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17"/>
          <p:cNvSpPr txBox="1"/>
          <p:nvPr>
            <p:ph idx="1" type="subTitle"/>
          </p:nvPr>
        </p:nvSpPr>
        <p:spPr>
          <a:xfrm>
            <a:off x="2640300" y="3009688"/>
            <a:ext cx="3863400" cy="49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hewy"/>
              <a:buNone/>
              <a:defRPr sz="24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4" name="Google Shape;464;p17"/>
          <p:cNvSpPr txBox="1"/>
          <p:nvPr>
            <p:ph idx="2" type="subTitle"/>
          </p:nvPr>
        </p:nvSpPr>
        <p:spPr>
          <a:xfrm>
            <a:off x="1646850" y="1642700"/>
            <a:ext cx="5850300" cy="132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hewy"/>
              <a:buNone/>
              <a:defRPr b="0"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5" name="Google Shape;465;p17"/>
          <p:cNvSpPr/>
          <p:nvPr/>
        </p:nvSpPr>
        <p:spPr>
          <a:xfrm>
            <a:off x="-51508" y="1697622"/>
            <a:ext cx="279718" cy="1556308"/>
          </a:xfrm>
          <a:custGeom>
            <a:rect b="b" l="l" r="r" t="t"/>
            <a:pathLst>
              <a:path extrusionOk="0" h="26712" w="4801">
                <a:moveTo>
                  <a:pt x="118" y="0"/>
                </a:moveTo>
                <a:lnTo>
                  <a:pt x="1" y="26712"/>
                </a:lnTo>
                <a:cubicBezTo>
                  <a:pt x="3220" y="25561"/>
                  <a:pt x="2030" y="21385"/>
                  <a:pt x="1893" y="18966"/>
                </a:cubicBezTo>
                <a:cubicBezTo>
                  <a:pt x="1776" y="16546"/>
                  <a:pt x="1835" y="16429"/>
                  <a:pt x="2810" y="15161"/>
                </a:cubicBezTo>
                <a:cubicBezTo>
                  <a:pt x="3786" y="13893"/>
                  <a:pt x="4800" y="11610"/>
                  <a:pt x="4137" y="9366"/>
                </a:cubicBezTo>
                <a:cubicBezTo>
                  <a:pt x="3474" y="7122"/>
                  <a:pt x="2264" y="4781"/>
                  <a:pt x="2030" y="3024"/>
                </a:cubicBezTo>
                <a:cubicBezTo>
                  <a:pt x="1776" y="1268"/>
                  <a:pt x="118" y="0"/>
                  <a:pt x="118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p17"/>
          <p:cNvSpPr/>
          <p:nvPr/>
        </p:nvSpPr>
        <p:spPr>
          <a:xfrm>
            <a:off x="-483527" y="965598"/>
            <a:ext cx="1315334" cy="3729790"/>
          </a:xfrm>
          <a:custGeom>
            <a:rect b="b" l="l" r="r" t="t"/>
            <a:pathLst>
              <a:path extrusionOk="0" h="64017" w="22576">
                <a:moveTo>
                  <a:pt x="3944" y="0"/>
                </a:moveTo>
                <a:cubicBezTo>
                  <a:pt x="3769" y="0"/>
                  <a:pt x="3652" y="68"/>
                  <a:pt x="3610" y="213"/>
                </a:cubicBezTo>
                <a:cubicBezTo>
                  <a:pt x="3356" y="1013"/>
                  <a:pt x="12136" y="8018"/>
                  <a:pt x="11356" y="8603"/>
                </a:cubicBezTo>
                <a:cubicBezTo>
                  <a:pt x="11323" y="8628"/>
                  <a:pt x="11282" y="8639"/>
                  <a:pt x="11235" y="8639"/>
                </a:cubicBezTo>
                <a:cubicBezTo>
                  <a:pt x="10548" y="8639"/>
                  <a:pt x="8480" y="6140"/>
                  <a:pt x="7889" y="6140"/>
                </a:cubicBezTo>
                <a:cubicBezTo>
                  <a:pt x="7856" y="6140"/>
                  <a:pt x="7828" y="6147"/>
                  <a:pt x="7805" y="6164"/>
                </a:cubicBezTo>
                <a:cubicBezTo>
                  <a:pt x="7356" y="6437"/>
                  <a:pt x="8839" y="8057"/>
                  <a:pt x="8839" y="8057"/>
                </a:cubicBezTo>
                <a:cubicBezTo>
                  <a:pt x="8839" y="8057"/>
                  <a:pt x="14927" y="14456"/>
                  <a:pt x="16331" y="20251"/>
                </a:cubicBezTo>
                <a:cubicBezTo>
                  <a:pt x="17756" y="26066"/>
                  <a:pt x="17287" y="26671"/>
                  <a:pt x="18439" y="30788"/>
                </a:cubicBezTo>
                <a:cubicBezTo>
                  <a:pt x="19570" y="34924"/>
                  <a:pt x="16566" y="38749"/>
                  <a:pt x="16214" y="42066"/>
                </a:cubicBezTo>
                <a:cubicBezTo>
                  <a:pt x="15863" y="45383"/>
                  <a:pt x="13112" y="49382"/>
                  <a:pt x="11278" y="50982"/>
                </a:cubicBezTo>
                <a:cubicBezTo>
                  <a:pt x="9463" y="52602"/>
                  <a:pt x="3473" y="55236"/>
                  <a:pt x="0" y="55236"/>
                </a:cubicBezTo>
                <a:lnTo>
                  <a:pt x="0" y="64016"/>
                </a:lnTo>
                <a:cubicBezTo>
                  <a:pt x="0" y="64016"/>
                  <a:pt x="2166" y="63431"/>
                  <a:pt x="7805" y="59743"/>
                </a:cubicBezTo>
                <a:cubicBezTo>
                  <a:pt x="12214" y="56875"/>
                  <a:pt x="11980" y="55431"/>
                  <a:pt x="14790" y="53675"/>
                </a:cubicBezTo>
                <a:cubicBezTo>
                  <a:pt x="17658" y="51919"/>
                  <a:pt x="20741" y="48056"/>
                  <a:pt x="20741" y="45422"/>
                </a:cubicBezTo>
                <a:cubicBezTo>
                  <a:pt x="20741" y="42787"/>
                  <a:pt x="20136" y="39939"/>
                  <a:pt x="21365" y="37188"/>
                </a:cubicBezTo>
                <a:cubicBezTo>
                  <a:pt x="22575" y="34397"/>
                  <a:pt x="21970" y="32797"/>
                  <a:pt x="21365" y="30163"/>
                </a:cubicBezTo>
                <a:cubicBezTo>
                  <a:pt x="20741" y="27529"/>
                  <a:pt x="21365" y="23061"/>
                  <a:pt x="19863" y="19978"/>
                </a:cubicBezTo>
                <a:cubicBezTo>
                  <a:pt x="18380" y="16856"/>
                  <a:pt x="17092" y="15100"/>
                  <a:pt x="16566" y="13481"/>
                </a:cubicBezTo>
                <a:cubicBezTo>
                  <a:pt x="16019" y="11842"/>
                  <a:pt x="12917" y="7940"/>
                  <a:pt x="10283" y="4896"/>
                </a:cubicBezTo>
                <a:cubicBezTo>
                  <a:pt x="8033" y="2313"/>
                  <a:pt x="4972" y="0"/>
                  <a:pt x="39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p17"/>
          <p:cNvSpPr/>
          <p:nvPr/>
        </p:nvSpPr>
        <p:spPr>
          <a:xfrm>
            <a:off x="-59606" y="385699"/>
            <a:ext cx="372763" cy="304888"/>
          </a:xfrm>
          <a:custGeom>
            <a:rect b="b" l="l" r="r" t="t"/>
            <a:pathLst>
              <a:path extrusionOk="0" h="5233" w="6398">
                <a:moveTo>
                  <a:pt x="20" y="0"/>
                </a:moveTo>
                <a:cubicBezTo>
                  <a:pt x="7" y="0"/>
                  <a:pt x="1" y="1"/>
                  <a:pt x="1" y="1"/>
                </a:cubicBezTo>
                <a:lnTo>
                  <a:pt x="1" y="1445"/>
                </a:lnTo>
                <a:cubicBezTo>
                  <a:pt x="1" y="1445"/>
                  <a:pt x="2244" y="2401"/>
                  <a:pt x="5035" y="4684"/>
                </a:cubicBezTo>
                <a:cubicBezTo>
                  <a:pt x="5508" y="5069"/>
                  <a:pt x="5796" y="5232"/>
                  <a:pt x="5931" y="5232"/>
                </a:cubicBezTo>
                <a:cubicBezTo>
                  <a:pt x="6397" y="5232"/>
                  <a:pt x="5034" y="3283"/>
                  <a:pt x="3142" y="1816"/>
                </a:cubicBezTo>
                <a:cubicBezTo>
                  <a:pt x="929" y="80"/>
                  <a:pt x="146" y="0"/>
                  <a:pt x="20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p17"/>
          <p:cNvSpPr/>
          <p:nvPr/>
        </p:nvSpPr>
        <p:spPr>
          <a:xfrm>
            <a:off x="-498326" y="385691"/>
            <a:ext cx="1650460" cy="3321254"/>
          </a:xfrm>
          <a:custGeom>
            <a:rect b="b" l="l" r="r" t="t"/>
            <a:pathLst>
              <a:path extrusionOk="0" h="57005" w="28328">
                <a:moveTo>
                  <a:pt x="0" y="0"/>
                </a:moveTo>
                <a:lnTo>
                  <a:pt x="0" y="5405"/>
                </a:lnTo>
                <a:lnTo>
                  <a:pt x="39" y="5405"/>
                </a:lnTo>
                <a:cubicBezTo>
                  <a:pt x="39" y="5405"/>
                  <a:pt x="10029" y="7727"/>
                  <a:pt x="16059" y="17990"/>
                </a:cubicBezTo>
                <a:cubicBezTo>
                  <a:pt x="20819" y="26126"/>
                  <a:pt x="23024" y="29678"/>
                  <a:pt x="23610" y="33151"/>
                </a:cubicBezTo>
                <a:cubicBezTo>
                  <a:pt x="24195" y="36604"/>
                  <a:pt x="24371" y="45502"/>
                  <a:pt x="24722" y="46087"/>
                </a:cubicBezTo>
                <a:cubicBezTo>
                  <a:pt x="24794" y="46218"/>
                  <a:pt x="24864" y="46281"/>
                  <a:pt x="24929" y="46281"/>
                </a:cubicBezTo>
                <a:cubicBezTo>
                  <a:pt x="25510" y="46281"/>
                  <a:pt x="25752" y="41278"/>
                  <a:pt x="25014" y="35785"/>
                </a:cubicBezTo>
                <a:cubicBezTo>
                  <a:pt x="24854" y="34562"/>
                  <a:pt x="24981" y="33771"/>
                  <a:pt x="25240" y="33771"/>
                </a:cubicBezTo>
                <a:cubicBezTo>
                  <a:pt x="25609" y="33771"/>
                  <a:pt x="26245" y="35381"/>
                  <a:pt x="26692" y="39648"/>
                </a:cubicBezTo>
                <a:cubicBezTo>
                  <a:pt x="27453" y="46906"/>
                  <a:pt x="23844" y="56584"/>
                  <a:pt x="24858" y="56994"/>
                </a:cubicBezTo>
                <a:cubicBezTo>
                  <a:pt x="24875" y="57001"/>
                  <a:pt x="24892" y="57004"/>
                  <a:pt x="24910" y="57004"/>
                </a:cubicBezTo>
                <a:cubicBezTo>
                  <a:pt x="25834" y="57004"/>
                  <a:pt x="28328" y="48231"/>
                  <a:pt x="28136" y="40097"/>
                </a:cubicBezTo>
                <a:cubicBezTo>
                  <a:pt x="27941" y="31804"/>
                  <a:pt x="24839" y="29385"/>
                  <a:pt x="23415" y="23785"/>
                </a:cubicBezTo>
                <a:cubicBezTo>
                  <a:pt x="22010" y="18127"/>
                  <a:pt x="17151" y="11532"/>
                  <a:pt x="14595" y="9307"/>
                </a:cubicBezTo>
                <a:cubicBezTo>
                  <a:pt x="12039" y="7103"/>
                  <a:pt x="10205" y="5951"/>
                  <a:pt x="7961" y="3981"/>
                </a:cubicBezTo>
                <a:cubicBezTo>
                  <a:pt x="5717" y="1990"/>
                  <a:pt x="3844" y="527"/>
                  <a:pt x="0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p17"/>
          <p:cNvSpPr/>
          <p:nvPr/>
        </p:nvSpPr>
        <p:spPr>
          <a:xfrm>
            <a:off x="11539" y="1620024"/>
            <a:ext cx="380512" cy="533626"/>
          </a:xfrm>
          <a:custGeom>
            <a:rect b="b" l="l" r="r" t="t"/>
            <a:pathLst>
              <a:path extrusionOk="0" h="9159" w="6531">
                <a:moveTo>
                  <a:pt x="189" y="0"/>
                </a:moveTo>
                <a:cubicBezTo>
                  <a:pt x="0" y="0"/>
                  <a:pt x="8" y="220"/>
                  <a:pt x="303" y="668"/>
                </a:cubicBezTo>
                <a:cubicBezTo>
                  <a:pt x="303" y="668"/>
                  <a:pt x="2391" y="2815"/>
                  <a:pt x="3795" y="5371"/>
                </a:cubicBezTo>
                <a:cubicBezTo>
                  <a:pt x="5181" y="7927"/>
                  <a:pt x="5747" y="9058"/>
                  <a:pt x="6156" y="9156"/>
                </a:cubicBezTo>
                <a:cubicBezTo>
                  <a:pt x="6164" y="9158"/>
                  <a:pt x="6171" y="9159"/>
                  <a:pt x="6177" y="9159"/>
                </a:cubicBezTo>
                <a:cubicBezTo>
                  <a:pt x="6530" y="9159"/>
                  <a:pt x="5553" y="6581"/>
                  <a:pt x="3542" y="3420"/>
                </a:cubicBezTo>
                <a:cubicBezTo>
                  <a:pt x="2112" y="1173"/>
                  <a:pt x="626" y="0"/>
                  <a:pt x="189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" name="Google Shape;470;p17"/>
          <p:cNvSpPr/>
          <p:nvPr/>
        </p:nvSpPr>
        <p:spPr>
          <a:xfrm>
            <a:off x="-147464" y="3348051"/>
            <a:ext cx="361927" cy="546444"/>
          </a:xfrm>
          <a:custGeom>
            <a:rect b="b" l="l" r="r" t="t"/>
            <a:pathLst>
              <a:path extrusionOk="0" h="9379" w="6212">
                <a:moveTo>
                  <a:pt x="5824" y="0"/>
                </a:moveTo>
                <a:cubicBezTo>
                  <a:pt x="5720" y="0"/>
                  <a:pt x="5564" y="146"/>
                  <a:pt x="5367" y="467"/>
                </a:cubicBezTo>
                <a:cubicBezTo>
                  <a:pt x="5367" y="467"/>
                  <a:pt x="4294" y="3277"/>
                  <a:pt x="2537" y="5579"/>
                </a:cubicBezTo>
                <a:cubicBezTo>
                  <a:pt x="781" y="7901"/>
                  <a:pt x="1" y="8896"/>
                  <a:pt x="98" y="9325"/>
                </a:cubicBezTo>
                <a:cubicBezTo>
                  <a:pt x="107" y="9361"/>
                  <a:pt x="130" y="9379"/>
                  <a:pt x="166" y="9379"/>
                </a:cubicBezTo>
                <a:cubicBezTo>
                  <a:pt x="540" y="9379"/>
                  <a:pt x="2331" y="7483"/>
                  <a:pt x="4235" y="4564"/>
                </a:cubicBezTo>
                <a:cubicBezTo>
                  <a:pt x="5867" y="2039"/>
                  <a:pt x="6211" y="0"/>
                  <a:pt x="5824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" name="Google Shape;471;p17"/>
          <p:cNvSpPr/>
          <p:nvPr/>
        </p:nvSpPr>
        <p:spPr>
          <a:xfrm>
            <a:off x="-482420" y="3933239"/>
            <a:ext cx="1373364" cy="1019769"/>
          </a:xfrm>
          <a:custGeom>
            <a:rect b="b" l="l" r="r" t="t"/>
            <a:pathLst>
              <a:path extrusionOk="0" h="17503" w="23572">
                <a:moveTo>
                  <a:pt x="23429" y="1"/>
                </a:moveTo>
                <a:cubicBezTo>
                  <a:pt x="23104" y="1"/>
                  <a:pt x="22049" y="1258"/>
                  <a:pt x="22049" y="1258"/>
                </a:cubicBezTo>
                <a:cubicBezTo>
                  <a:pt x="22049" y="1258"/>
                  <a:pt x="20098" y="4263"/>
                  <a:pt x="16059" y="6312"/>
                </a:cubicBezTo>
                <a:cubicBezTo>
                  <a:pt x="10147" y="9277"/>
                  <a:pt x="8000" y="13726"/>
                  <a:pt x="1" y="14897"/>
                </a:cubicBezTo>
                <a:lnTo>
                  <a:pt x="1" y="17472"/>
                </a:lnTo>
                <a:cubicBezTo>
                  <a:pt x="1" y="17472"/>
                  <a:pt x="201" y="17503"/>
                  <a:pt x="569" y="17503"/>
                </a:cubicBezTo>
                <a:cubicBezTo>
                  <a:pt x="1819" y="17503"/>
                  <a:pt x="5001" y="17153"/>
                  <a:pt x="8800" y="14077"/>
                </a:cubicBezTo>
                <a:cubicBezTo>
                  <a:pt x="13522" y="10273"/>
                  <a:pt x="11025" y="11307"/>
                  <a:pt x="14751" y="8907"/>
                </a:cubicBezTo>
                <a:cubicBezTo>
                  <a:pt x="19590" y="5824"/>
                  <a:pt x="22693" y="2604"/>
                  <a:pt x="23376" y="712"/>
                </a:cubicBezTo>
                <a:cubicBezTo>
                  <a:pt x="23572" y="189"/>
                  <a:pt x="23555" y="1"/>
                  <a:pt x="23429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p17"/>
          <p:cNvSpPr/>
          <p:nvPr/>
        </p:nvSpPr>
        <p:spPr>
          <a:xfrm>
            <a:off x="-59607" y="2735370"/>
            <a:ext cx="269639" cy="710511"/>
          </a:xfrm>
          <a:custGeom>
            <a:rect b="b" l="l" r="r" t="t"/>
            <a:pathLst>
              <a:path extrusionOk="0" h="12195" w="4628">
                <a:moveTo>
                  <a:pt x="3537" y="0"/>
                </a:moveTo>
                <a:cubicBezTo>
                  <a:pt x="3460" y="0"/>
                  <a:pt x="3392" y="109"/>
                  <a:pt x="3339" y="355"/>
                </a:cubicBezTo>
                <a:cubicBezTo>
                  <a:pt x="3047" y="1818"/>
                  <a:pt x="3827" y="4823"/>
                  <a:pt x="3066" y="7008"/>
                </a:cubicBezTo>
                <a:cubicBezTo>
                  <a:pt x="2356" y="9067"/>
                  <a:pt x="879" y="9135"/>
                  <a:pt x="687" y="9135"/>
                </a:cubicBezTo>
                <a:cubicBezTo>
                  <a:pt x="674" y="9135"/>
                  <a:pt x="666" y="9135"/>
                  <a:pt x="666" y="9135"/>
                </a:cubicBezTo>
                <a:lnTo>
                  <a:pt x="666" y="9135"/>
                </a:lnTo>
                <a:cubicBezTo>
                  <a:pt x="666" y="9135"/>
                  <a:pt x="0" y="12195"/>
                  <a:pt x="812" y="12195"/>
                </a:cubicBezTo>
                <a:cubicBezTo>
                  <a:pt x="845" y="12195"/>
                  <a:pt x="881" y="12189"/>
                  <a:pt x="920" y="12179"/>
                </a:cubicBezTo>
                <a:cubicBezTo>
                  <a:pt x="979" y="12179"/>
                  <a:pt x="1037" y="12159"/>
                  <a:pt x="1096" y="12140"/>
                </a:cubicBezTo>
                <a:cubicBezTo>
                  <a:pt x="2052" y="11769"/>
                  <a:pt x="3125" y="10676"/>
                  <a:pt x="3847" y="9525"/>
                </a:cubicBezTo>
                <a:cubicBezTo>
                  <a:pt x="4627" y="8296"/>
                  <a:pt x="3964" y="6345"/>
                  <a:pt x="4237" y="4335"/>
                </a:cubicBezTo>
                <a:cubicBezTo>
                  <a:pt x="4480" y="2647"/>
                  <a:pt x="3914" y="0"/>
                  <a:pt x="3537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17"/>
          <p:cNvSpPr/>
          <p:nvPr/>
        </p:nvSpPr>
        <p:spPr>
          <a:xfrm>
            <a:off x="339497" y="2411722"/>
            <a:ext cx="154629" cy="828784"/>
          </a:xfrm>
          <a:custGeom>
            <a:rect b="b" l="l" r="r" t="t"/>
            <a:pathLst>
              <a:path extrusionOk="0" h="14225" w="2654">
                <a:moveTo>
                  <a:pt x="550" y="1"/>
                </a:moveTo>
                <a:cubicBezTo>
                  <a:pt x="235" y="1"/>
                  <a:pt x="390" y="2453"/>
                  <a:pt x="937" y="4566"/>
                </a:cubicBezTo>
                <a:cubicBezTo>
                  <a:pt x="1522" y="6829"/>
                  <a:pt x="1366" y="6907"/>
                  <a:pt x="1269" y="8449"/>
                </a:cubicBezTo>
                <a:cubicBezTo>
                  <a:pt x="1190" y="9971"/>
                  <a:pt x="1015" y="10849"/>
                  <a:pt x="605" y="11980"/>
                </a:cubicBezTo>
                <a:cubicBezTo>
                  <a:pt x="195" y="13093"/>
                  <a:pt x="0" y="14224"/>
                  <a:pt x="195" y="14224"/>
                </a:cubicBezTo>
                <a:cubicBezTo>
                  <a:pt x="410" y="14224"/>
                  <a:pt x="917" y="13405"/>
                  <a:pt x="1132" y="12449"/>
                </a:cubicBezTo>
                <a:cubicBezTo>
                  <a:pt x="1366" y="11493"/>
                  <a:pt x="1854" y="10244"/>
                  <a:pt x="2264" y="8683"/>
                </a:cubicBezTo>
                <a:cubicBezTo>
                  <a:pt x="2654" y="7122"/>
                  <a:pt x="2205" y="6576"/>
                  <a:pt x="1971" y="5229"/>
                </a:cubicBezTo>
                <a:cubicBezTo>
                  <a:pt x="1717" y="3903"/>
                  <a:pt x="1288" y="2927"/>
                  <a:pt x="1288" y="1600"/>
                </a:cubicBezTo>
                <a:cubicBezTo>
                  <a:pt x="1288" y="254"/>
                  <a:pt x="625" y="39"/>
                  <a:pt x="625" y="39"/>
                </a:cubicBezTo>
                <a:cubicBezTo>
                  <a:pt x="597" y="13"/>
                  <a:pt x="572" y="1"/>
                  <a:pt x="550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p17"/>
          <p:cNvSpPr/>
          <p:nvPr/>
        </p:nvSpPr>
        <p:spPr>
          <a:xfrm>
            <a:off x="10840" y="2606733"/>
            <a:ext cx="698160" cy="1562600"/>
          </a:xfrm>
          <a:custGeom>
            <a:rect b="b" l="l" r="r" t="t"/>
            <a:pathLst>
              <a:path extrusionOk="0" h="26820" w="11983">
                <a:moveTo>
                  <a:pt x="11125" y="0"/>
                </a:moveTo>
                <a:cubicBezTo>
                  <a:pt x="10902" y="0"/>
                  <a:pt x="11339" y="4260"/>
                  <a:pt x="11339" y="4260"/>
                </a:cubicBezTo>
                <a:cubicBezTo>
                  <a:pt x="11339" y="4260"/>
                  <a:pt x="11495" y="7050"/>
                  <a:pt x="10344" y="9489"/>
                </a:cubicBezTo>
                <a:cubicBezTo>
                  <a:pt x="9193" y="11908"/>
                  <a:pt x="8315" y="13001"/>
                  <a:pt x="8237" y="15850"/>
                </a:cubicBezTo>
                <a:cubicBezTo>
                  <a:pt x="8178" y="18679"/>
                  <a:pt x="6285" y="22776"/>
                  <a:pt x="2715" y="24786"/>
                </a:cubicBezTo>
                <a:cubicBezTo>
                  <a:pt x="1" y="26299"/>
                  <a:pt x="116" y="26820"/>
                  <a:pt x="970" y="26820"/>
                </a:cubicBezTo>
                <a:cubicBezTo>
                  <a:pt x="1240" y="26820"/>
                  <a:pt x="1583" y="26768"/>
                  <a:pt x="1934" y="26679"/>
                </a:cubicBezTo>
                <a:cubicBezTo>
                  <a:pt x="3398" y="26308"/>
                  <a:pt x="4900" y="23362"/>
                  <a:pt x="6832" y="22269"/>
                </a:cubicBezTo>
                <a:cubicBezTo>
                  <a:pt x="8763" y="21176"/>
                  <a:pt x="10266" y="18757"/>
                  <a:pt x="10344" y="16220"/>
                </a:cubicBezTo>
                <a:cubicBezTo>
                  <a:pt x="10422" y="13684"/>
                  <a:pt x="10246" y="12338"/>
                  <a:pt x="11066" y="9801"/>
                </a:cubicBezTo>
                <a:cubicBezTo>
                  <a:pt x="11905" y="7284"/>
                  <a:pt x="11983" y="2933"/>
                  <a:pt x="11339" y="553"/>
                </a:cubicBezTo>
                <a:cubicBezTo>
                  <a:pt x="11237" y="163"/>
                  <a:pt x="11168" y="0"/>
                  <a:pt x="11125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p17"/>
          <p:cNvSpPr/>
          <p:nvPr/>
        </p:nvSpPr>
        <p:spPr>
          <a:xfrm>
            <a:off x="-59601" y="831881"/>
            <a:ext cx="891882" cy="1104307"/>
          </a:xfrm>
          <a:custGeom>
            <a:rect b="b" l="l" r="r" t="t"/>
            <a:pathLst>
              <a:path extrusionOk="0" h="18954" w="15308">
                <a:moveTo>
                  <a:pt x="206" y="1"/>
                </a:moveTo>
                <a:cubicBezTo>
                  <a:pt x="1" y="1"/>
                  <a:pt x="132" y="179"/>
                  <a:pt x="841" y="635"/>
                </a:cubicBezTo>
                <a:cubicBezTo>
                  <a:pt x="1017" y="732"/>
                  <a:pt x="5563" y="3093"/>
                  <a:pt x="8665" y="8615"/>
                </a:cubicBezTo>
                <a:cubicBezTo>
                  <a:pt x="11768" y="14137"/>
                  <a:pt x="13426" y="17942"/>
                  <a:pt x="14558" y="18820"/>
                </a:cubicBezTo>
                <a:cubicBezTo>
                  <a:pt x="14674" y="18912"/>
                  <a:pt x="14759" y="18954"/>
                  <a:pt x="14817" y="18954"/>
                </a:cubicBezTo>
                <a:cubicBezTo>
                  <a:pt x="15307" y="18954"/>
                  <a:pt x="13800" y="15867"/>
                  <a:pt x="12997" y="14312"/>
                </a:cubicBezTo>
                <a:cubicBezTo>
                  <a:pt x="12080" y="12576"/>
                  <a:pt x="10441" y="7932"/>
                  <a:pt x="9290" y="6118"/>
                </a:cubicBezTo>
                <a:cubicBezTo>
                  <a:pt x="8119" y="4322"/>
                  <a:pt x="5602" y="2781"/>
                  <a:pt x="4236" y="1766"/>
                </a:cubicBezTo>
                <a:cubicBezTo>
                  <a:pt x="3264" y="1086"/>
                  <a:pt x="711" y="1"/>
                  <a:pt x="206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p17"/>
          <p:cNvSpPr/>
          <p:nvPr/>
        </p:nvSpPr>
        <p:spPr>
          <a:xfrm>
            <a:off x="-131697" y="-80751"/>
            <a:ext cx="1650460" cy="3321254"/>
          </a:xfrm>
          <a:custGeom>
            <a:rect b="b" l="l" r="r" t="t"/>
            <a:pathLst>
              <a:path extrusionOk="0" h="57005" w="28328">
                <a:moveTo>
                  <a:pt x="0" y="0"/>
                </a:moveTo>
                <a:lnTo>
                  <a:pt x="0" y="5405"/>
                </a:lnTo>
                <a:lnTo>
                  <a:pt x="39" y="5405"/>
                </a:lnTo>
                <a:cubicBezTo>
                  <a:pt x="39" y="5405"/>
                  <a:pt x="10029" y="7727"/>
                  <a:pt x="16059" y="17990"/>
                </a:cubicBezTo>
                <a:cubicBezTo>
                  <a:pt x="20819" y="26126"/>
                  <a:pt x="23024" y="29678"/>
                  <a:pt x="23610" y="33151"/>
                </a:cubicBezTo>
                <a:cubicBezTo>
                  <a:pt x="24195" y="36604"/>
                  <a:pt x="24371" y="45502"/>
                  <a:pt x="24722" y="46087"/>
                </a:cubicBezTo>
                <a:cubicBezTo>
                  <a:pt x="24794" y="46218"/>
                  <a:pt x="24864" y="46281"/>
                  <a:pt x="24929" y="46281"/>
                </a:cubicBezTo>
                <a:cubicBezTo>
                  <a:pt x="25510" y="46281"/>
                  <a:pt x="25752" y="41278"/>
                  <a:pt x="25014" y="35785"/>
                </a:cubicBezTo>
                <a:cubicBezTo>
                  <a:pt x="24854" y="34562"/>
                  <a:pt x="24981" y="33771"/>
                  <a:pt x="25240" y="33771"/>
                </a:cubicBezTo>
                <a:cubicBezTo>
                  <a:pt x="25609" y="33771"/>
                  <a:pt x="26245" y="35381"/>
                  <a:pt x="26692" y="39648"/>
                </a:cubicBezTo>
                <a:cubicBezTo>
                  <a:pt x="27453" y="46906"/>
                  <a:pt x="23844" y="56584"/>
                  <a:pt x="24858" y="56994"/>
                </a:cubicBezTo>
                <a:cubicBezTo>
                  <a:pt x="24875" y="57001"/>
                  <a:pt x="24892" y="57004"/>
                  <a:pt x="24910" y="57004"/>
                </a:cubicBezTo>
                <a:cubicBezTo>
                  <a:pt x="25834" y="57004"/>
                  <a:pt x="28328" y="48231"/>
                  <a:pt x="28136" y="40097"/>
                </a:cubicBezTo>
                <a:cubicBezTo>
                  <a:pt x="27941" y="31804"/>
                  <a:pt x="24839" y="29385"/>
                  <a:pt x="23415" y="23785"/>
                </a:cubicBezTo>
                <a:cubicBezTo>
                  <a:pt x="22010" y="18127"/>
                  <a:pt x="17151" y="11532"/>
                  <a:pt x="14595" y="9307"/>
                </a:cubicBezTo>
                <a:cubicBezTo>
                  <a:pt x="12039" y="7103"/>
                  <a:pt x="10205" y="5951"/>
                  <a:pt x="7961" y="3981"/>
                </a:cubicBezTo>
                <a:cubicBezTo>
                  <a:pt x="5717" y="1990"/>
                  <a:pt x="3844" y="527"/>
                  <a:pt x="0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" name="Google Shape;477;p17"/>
          <p:cNvSpPr/>
          <p:nvPr/>
        </p:nvSpPr>
        <p:spPr>
          <a:xfrm rot="1649251">
            <a:off x="173742" y="3661793"/>
            <a:ext cx="698189" cy="1562666"/>
          </a:xfrm>
          <a:custGeom>
            <a:rect b="b" l="l" r="r" t="t"/>
            <a:pathLst>
              <a:path extrusionOk="0" h="26820" w="11983">
                <a:moveTo>
                  <a:pt x="11125" y="0"/>
                </a:moveTo>
                <a:cubicBezTo>
                  <a:pt x="10902" y="0"/>
                  <a:pt x="11339" y="4260"/>
                  <a:pt x="11339" y="4260"/>
                </a:cubicBezTo>
                <a:cubicBezTo>
                  <a:pt x="11339" y="4260"/>
                  <a:pt x="11495" y="7050"/>
                  <a:pt x="10344" y="9489"/>
                </a:cubicBezTo>
                <a:cubicBezTo>
                  <a:pt x="9193" y="11908"/>
                  <a:pt x="8315" y="13001"/>
                  <a:pt x="8237" y="15850"/>
                </a:cubicBezTo>
                <a:cubicBezTo>
                  <a:pt x="8178" y="18679"/>
                  <a:pt x="6285" y="22776"/>
                  <a:pt x="2715" y="24786"/>
                </a:cubicBezTo>
                <a:cubicBezTo>
                  <a:pt x="1" y="26299"/>
                  <a:pt x="116" y="26820"/>
                  <a:pt x="970" y="26820"/>
                </a:cubicBezTo>
                <a:cubicBezTo>
                  <a:pt x="1240" y="26820"/>
                  <a:pt x="1583" y="26768"/>
                  <a:pt x="1934" y="26679"/>
                </a:cubicBezTo>
                <a:cubicBezTo>
                  <a:pt x="3398" y="26308"/>
                  <a:pt x="4900" y="23362"/>
                  <a:pt x="6832" y="22269"/>
                </a:cubicBezTo>
                <a:cubicBezTo>
                  <a:pt x="8763" y="21176"/>
                  <a:pt x="10266" y="18757"/>
                  <a:pt x="10344" y="16220"/>
                </a:cubicBezTo>
                <a:cubicBezTo>
                  <a:pt x="10422" y="13684"/>
                  <a:pt x="10246" y="12338"/>
                  <a:pt x="11066" y="9801"/>
                </a:cubicBezTo>
                <a:cubicBezTo>
                  <a:pt x="11905" y="7284"/>
                  <a:pt x="11983" y="2933"/>
                  <a:pt x="11339" y="553"/>
                </a:cubicBezTo>
                <a:cubicBezTo>
                  <a:pt x="11237" y="163"/>
                  <a:pt x="11168" y="0"/>
                  <a:pt x="1112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p17"/>
          <p:cNvSpPr/>
          <p:nvPr/>
        </p:nvSpPr>
        <p:spPr>
          <a:xfrm rot="10800000">
            <a:off x="8889001" y="1883475"/>
            <a:ext cx="279718" cy="1556308"/>
          </a:xfrm>
          <a:custGeom>
            <a:rect b="b" l="l" r="r" t="t"/>
            <a:pathLst>
              <a:path extrusionOk="0" h="26712" w="4801">
                <a:moveTo>
                  <a:pt x="118" y="0"/>
                </a:moveTo>
                <a:lnTo>
                  <a:pt x="1" y="26712"/>
                </a:lnTo>
                <a:cubicBezTo>
                  <a:pt x="3220" y="25561"/>
                  <a:pt x="2030" y="21385"/>
                  <a:pt x="1893" y="18966"/>
                </a:cubicBezTo>
                <a:cubicBezTo>
                  <a:pt x="1776" y="16546"/>
                  <a:pt x="1835" y="16429"/>
                  <a:pt x="2810" y="15161"/>
                </a:cubicBezTo>
                <a:cubicBezTo>
                  <a:pt x="3786" y="13893"/>
                  <a:pt x="4800" y="11610"/>
                  <a:pt x="4137" y="9366"/>
                </a:cubicBezTo>
                <a:cubicBezTo>
                  <a:pt x="3474" y="7122"/>
                  <a:pt x="2264" y="4781"/>
                  <a:pt x="2030" y="3024"/>
                </a:cubicBezTo>
                <a:cubicBezTo>
                  <a:pt x="1776" y="1268"/>
                  <a:pt x="118" y="0"/>
                  <a:pt x="118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17"/>
          <p:cNvSpPr/>
          <p:nvPr/>
        </p:nvSpPr>
        <p:spPr>
          <a:xfrm rot="10800000">
            <a:off x="8285405" y="442018"/>
            <a:ext cx="1315334" cy="3729790"/>
          </a:xfrm>
          <a:custGeom>
            <a:rect b="b" l="l" r="r" t="t"/>
            <a:pathLst>
              <a:path extrusionOk="0" h="64017" w="22576">
                <a:moveTo>
                  <a:pt x="3944" y="0"/>
                </a:moveTo>
                <a:cubicBezTo>
                  <a:pt x="3769" y="0"/>
                  <a:pt x="3652" y="68"/>
                  <a:pt x="3610" y="213"/>
                </a:cubicBezTo>
                <a:cubicBezTo>
                  <a:pt x="3356" y="1013"/>
                  <a:pt x="12136" y="8018"/>
                  <a:pt x="11356" y="8603"/>
                </a:cubicBezTo>
                <a:cubicBezTo>
                  <a:pt x="11323" y="8628"/>
                  <a:pt x="11282" y="8639"/>
                  <a:pt x="11235" y="8639"/>
                </a:cubicBezTo>
                <a:cubicBezTo>
                  <a:pt x="10548" y="8639"/>
                  <a:pt x="8480" y="6140"/>
                  <a:pt x="7889" y="6140"/>
                </a:cubicBezTo>
                <a:cubicBezTo>
                  <a:pt x="7856" y="6140"/>
                  <a:pt x="7828" y="6147"/>
                  <a:pt x="7805" y="6164"/>
                </a:cubicBezTo>
                <a:cubicBezTo>
                  <a:pt x="7356" y="6437"/>
                  <a:pt x="8839" y="8057"/>
                  <a:pt x="8839" y="8057"/>
                </a:cubicBezTo>
                <a:cubicBezTo>
                  <a:pt x="8839" y="8057"/>
                  <a:pt x="14927" y="14456"/>
                  <a:pt x="16331" y="20251"/>
                </a:cubicBezTo>
                <a:cubicBezTo>
                  <a:pt x="17756" y="26066"/>
                  <a:pt x="17287" y="26671"/>
                  <a:pt x="18439" y="30788"/>
                </a:cubicBezTo>
                <a:cubicBezTo>
                  <a:pt x="19570" y="34924"/>
                  <a:pt x="16566" y="38749"/>
                  <a:pt x="16214" y="42066"/>
                </a:cubicBezTo>
                <a:cubicBezTo>
                  <a:pt x="15863" y="45383"/>
                  <a:pt x="13112" y="49382"/>
                  <a:pt x="11278" y="50982"/>
                </a:cubicBezTo>
                <a:cubicBezTo>
                  <a:pt x="9463" y="52602"/>
                  <a:pt x="3473" y="55236"/>
                  <a:pt x="0" y="55236"/>
                </a:cubicBezTo>
                <a:lnTo>
                  <a:pt x="0" y="64016"/>
                </a:lnTo>
                <a:cubicBezTo>
                  <a:pt x="0" y="64016"/>
                  <a:pt x="2166" y="63431"/>
                  <a:pt x="7805" y="59743"/>
                </a:cubicBezTo>
                <a:cubicBezTo>
                  <a:pt x="12214" y="56875"/>
                  <a:pt x="11980" y="55431"/>
                  <a:pt x="14790" y="53675"/>
                </a:cubicBezTo>
                <a:cubicBezTo>
                  <a:pt x="17658" y="51919"/>
                  <a:pt x="20741" y="48056"/>
                  <a:pt x="20741" y="45422"/>
                </a:cubicBezTo>
                <a:cubicBezTo>
                  <a:pt x="20741" y="42787"/>
                  <a:pt x="20136" y="39939"/>
                  <a:pt x="21365" y="37188"/>
                </a:cubicBezTo>
                <a:cubicBezTo>
                  <a:pt x="22575" y="34397"/>
                  <a:pt x="21970" y="32797"/>
                  <a:pt x="21365" y="30163"/>
                </a:cubicBezTo>
                <a:cubicBezTo>
                  <a:pt x="20741" y="27529"/>
                  <a:pt x="21365" y="23061"/>
                  <a:pt x="19863" y="19978"/>
                </a:cubicBezTo>
                <a:cubicBezTo>
                  <a:pt x="18380" y="16856"/>
                  <a:pt x="17092" y="15100"/>
                  <a:pt x="16566" y="13481"/>
                </a:cubicBezTo>
                <a:cubicBezTo>
                  <a:pt x="16019" y="11842"/>
                  <a:pt x="12917" y="7940"/>
                  <a:pt x="10283" y="4896"/>
                </a:cubicBezTo>
                <a:cubicBezTo>
                  <a:pt x="8033" y="2313"/>
                  <a:pt x="4972" y="0"/>
                  <a:pt x="39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Google Shape;480;p17"/>
          <p:cNvSpPr/>
          <p:nvPr/>
        </p:nvSpPr>
        <p:spPr>
          <a:xfrm rot="10800000">
            <a:off x="8804054" y="4446818"/>
            <a:ext cx="372763" cy="304888"/>
          </a:xfrm>
          <a:custGeom>
            <a:rect b="b" l="l" r="r" t="t"/>
            <a:pathLst>
              <a:path extrusionOk="0" h="5233" w="6398">
                <a:moveTo>
                  <a:pt x="20" y="0"/>
                </a:moveTo>
                <a:cubicBezTo>
                  <a:pt x="7" y="0"/>
                  <a:pt x="1" y="1"/>
                  <a:pt x="1" y="1"/>
                </a:cubicBezTo>
                <a:lnTo>
                  <a:pt x="1" y="1445"/>
                </a:lnTo>
                <a:cubicBezTo>
                  <a:pt x="1" y="1445"/>
                  <a:pt x="2244" y="2401"/>
                  <a:pt x="5035" y="4684"/>
                </a:cubicBezTo>
                <a:cubicBezTo>
                  <a:pt x="5508" y="5069"/>
                  <a:pt x="5796" y="5232"/>
                  <a:pt x="5931" y="5232"/>
                </a:cubicBezTo>
                <a:cubicBezTo>
                  <a:pt x="6397" y="5232"/>
                  <a:pt x="5034" y="3283"/>
                  <a:pt x="3142" y="1816"/>
                </a:cubicBezTo>
                <a:cubicBezTo>
                  <a:pt x="929" y="80"/>
                  <a:pt x="146" y="0"/>
                  <a:pt x="20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" name="Google Shape;481;p17"/>
          <p:cNvSpPr/>
          <p:nvPr/>
        </p:nvSpPr>
        <p:spPr>
          <a:xfrm rot="10800000">
            <a:off x="7965078" y="1430460"/>
            <a:ext cx="1650460" cy="3321254"/>
          </a:xfrm>
          <a:custGeom>
            <a:rect b="b" l="l" r="r" t="t"/>
            <a:pathLst>
              <a:path extrusionOk="0" h="57005" w="28328">
                <a:moveTo>
                  <a:pt x="0" y="0"/>
                </a:moveTo>
                <a:lnTo>
                  <a:pt x="0" y="5405"/>
                </a:lnTo>
                <a:lnTo>
                  <a:pt x="39" y="5405"/>
                </a:lnTo>
                <a:cubicBezTo>
                  <a:pt x="39" y="5405"/>
                  <a:pt x="10029" y="7727"/>
                  <a:pt x="16059" y="17990"/>
                </a:cubicBezTo>
                <a:cubicBezTo>
                  <a:pt x="20819" y="26126"/>
                  <a:pt x="23024" y="29678"/>
                  <a:pt x="23610" y="33151"/>
                </a:cubicBezTo>
                <a:cubicBezTo>
                  <a:pt x="24195" y="36604"/>
                  <a:pt x="24371" y="45502"/>
                  <a:pt x="24722" y="46087"/>
                </a:cubicBezTo>
                <a:cubicBezTo>
                  <a:pt x="24794" y="46218"/>
                  <a:pt x="24864" y="46281"/>
                  <a:pt x="24929" y="46281"/>
                </a:cubicBezTo>
                <a:cubicBezTo>
                  <a:pt x="25510" y="46281"/>
                  <a:pt x="25752" y="41278"/>
                  <a:pt x="25014" y="35785"/>
                </a:cubicBezTo>
                <a:cubicBezTo>
                  <a:pt x="24854" y="34562"/>
                  <a:pt x="24981" y="33771"/>
                  <a:pt x="25240" y="33771"/>
                </a:cubicBezTo>
                <a:cubicBezTo>
                  <a:pt x="25609" y="33771"/>
                  <a:pt x="26245" y="35381"/>
                  <a:pt x="26692" y="39648"/>
                </a:cubicBezTo>
                <a:cubicBezTo>
                  <a:pt x="27453" y="46906"/>
                  <a:pt x="23844" y="56584"/>
                  <a:pt x="24858" y="56994"/>
                </a:cubicBezTo>
                <a:cubicBezTo>
                  <a:pt x="24875" y="57001"/>
                  <a:pt x="24892" y="57004"/>
                  <a:pt x="24910" y="57004"/>
                </a:cubicBezTo>
                <a:cubicBezTo>
                  <a:pt x="25834" y="57004"/>
                  <a:pt x="28328" y="48231"/>
                  <a:pt x="28136" y="40097"/>
                </a:cubicBezTo>
                <a:cubicBezTo>
                  <a:pt x="27941" y="31804"/>
                  <a:pt x="24839" y="29385"/>
                  <a:pt x="23415" y="23785"/>
                </a:cubicBezTo>
                <a:cubicBezTo>
                  <a:pt x="22010" y="18127"/>
                  <a:pt x="17151" y="11532"/>
                  <a:pt x="14595" y="9307"/>
                </a:cubicBezTo>
                <a:cubicBezTo>
                  <a:pt x="12039" y="7103"/>
                  <a:pt x="10205" y="5951"/>
                  <a:pt x="7961" y="3981"/>
                </a:cubicBezTo>
                <a:cubicBezTo>
                  <a:pt x="5717" y="1990"/>
                  <a:pt x="3844" y="527"/>
                  <a:pt x="0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" name="Google Shape;482;p17"/>
          <p:cNvSpPr/>
          <p:nvPr/>
        </p:nvSpPr>
        <p:spPr>
          <a:xfrm rot="10800000">
            <a:off x="8725160" y="2983755"/>
            <a:ext cx="380512" cy="533626"/>
          </a:xfrm>
          <a:custGeom>
            <a:rect b="b" l="l" r="r" t="t"/>
            <a:pathLst>
              <a:path extrusionOk="0" h="9159" w="6531">
                <a:moveTo>
                  <a:pt x="189" y="0"/>
                </a:moveTo>
                <a:cubicBezTo>
                  <a:pt x="0" y="0"/>
                  <a:pt x="8" y="220"/>
                  <a:pt x="303" y="668"/>
                </a:cubicBezTo>
                <a:cubicBezTo>
                  <a:pt x="303" y="668"/>
                  <a:pt x="2391" y="2815"/>
                  <a:pt x="3795" y="5371"/>
                </a:cubicBezTo>
                <a:cubicBezTo>
                  <a:pt x="5181" y="7927"/>
                  <a:pt x="5747" y="9058"/>
                  <a:pt x="6156" y="9156"/>
                </a:cubicBezTo>
                <a:cubicBezTo>
                  <a:pt x="6164" y="9158"/>
                  <a:pt x="6171" y="9159"/>
                  <a:pt x="6177" y="9159"/>
                </a:cubicBezTo>
                <a:cubicBezTo>
                  <a:pt x="6530" y="9159"/>
                  <a:pt x="5553" y="6581"/>
                  <a:pt x="3542" y="3420"/>
                </a:cubicBezTo>
                <a:cubicBezTo>
                  <a:pt x="2112" y="1173"/>
                  <a:pt x="626" y="0"/>
                  <a:pt x="189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3" name="Google Shape;483;p17"/>
          <p:cNvSpPr/>
          <p:nvPr/>
        </p:nvSpPr>
        <p:spPr>
          <a:xfrm rot="10800000">
            <a:off x="8902749" y="1242911"/>
            <a:ext cx="361927" cy="546444"/>
          </a:xfrm>
          <a:custGeom>
            <a:rect b="b" l="l" r="r" t="t"/>
            <a:pathLst>
              <a:path extrusionOk="0" h="9379" w="6212">
                <a:moveTo>
                  <a:pt x="5824" y="0"/>
                </a:moveTo>
                <a:cubicBezTo>
                  <a:pt x="5720" y="0"/>
                  <a:pt x="5564" y="146"/>
                  <a:pt x="5367" y="467"/>
                </a:cubicBezTo>
                <a:cubicBezTo>
                  <a:pt x="5367" y="467"/>
                  <a:pt x="4294" y="3277"/>
                  <a:pt x="2537" y="5579"/>
                </a:cubicBezTo>
                <a:cubicBezTo>
                  <a:pt x="781" y="7901"/>
                  <a:pt x="1" y="8896"/>
                  <a:pt x="98" y="9325"/>
                </a:cubicBezTo>
                <a:cubicBezTo>
                  <a:pt x="107" y="9361"/>
                  <a:pt x="130" y="9379"/>
                  <a:pt x="166" y="9379"/>
                </a:cubicBezTo>
                <a:cubicBezTo>
                  <a:pt x="540" y="9379"/>
                  <a:pt x="2331" y="7483"/>
                  <a:pt x="4235" y="4564"/>
                </a:cubicBezTo>
                <a:cubicBezTo>
                  <a:pt x="5867" y="2039"/>
                  <a:pt x="6211" y="0"/>
                  <a:pt x="5824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4" name="Google Shape;484;p17"/>
          <p:cNvSpPr/>
          <p:nvPr/>
        </p:nvSpPr>
        <p:spPr>
          <a:xfrm rot="10800000">
            <a:off x="8226268" y="184398"/>
            <a:ext cx="1373364" cy="1019769"/>
          </a:xfrm>
          <a:custGeom>
            <a:rect b="b" l="l" r="r" t="t"/>
            <a:pathLst>
              <a:path extrusionOk="0" h="17503" w="23572">
                <a:moveTo>
                  <a:pt x="23429" y="1"/>
                </a:moveTo>
                <a:cubicBezTo>
                  <a:pt x="23104" y="1"/>
                  <a:pt x="22049" y="1258"/>
                  <a:pt x="22049" y="1258"/>
                </a:cubicBezTo>
                <a:cubicBezTo>
                  <a:pt x="22049" y="1258"/>
                  <a:pt x="20098" y="4263"/>
                  <a:pt x="16059" y="6312"/>
                </a:cubicBezTo>
                <a:cubicBezTo>
                  <a:pt x="10147" y="9277"/>
                  <a:pt x="8000" y="13726"/>
                  <a:pt x="1" y="14897"/>
                </a:cubicBezTo>
                <a:lnTo>
                  <a:pt x="1" y="17472"/>
                </a:lnTo>
                <a:cubicBezTo>
                  <a:pt x="1" y="17472"/>
                  <a:pt x="201" y="17503"/>
                  <a:pt x="569" y="17503"/>
                </a:cubicBezTo>
                <a:cubicBezTo>
                  <a:pt x="1819" y="17503"/>
                  <a:pt x="5001" y="17153"/>
                  <a:pt x="8800" y="14077"/>
                </a:cubicBezTo>
                <a:cubicBezTo>
                  <a:pt x="13522" y="10273"/>
                  <a:pt x="11025" y="11307"/>
                  <a:pt x="14751" y="8907"/>
                </a:cubicBezTo>
                <a:cubicBezTo>
                  <a:pt x="19590" y="5824"/>
                  <a:pt x="22693" y="2604"/>
                  <a:pt x="23376" y="712"/>
                </a:cubicBezTo>
                <a:cubicBezTo>
                  <a:pt x="23572" y="189"/>
                  <a:pt x="23555" y="1"/>
                  <a:pt x="23429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p17"/>
          <p:cNvSpPr/>
          <p:nvPr/>
        </p:nvSpPr>
        <p:spPr>
          <a:xfrm rot="10800000">
            <a:off x="8907179" y="1691524"/>
            <a:ext cx="269639" cy="710511"/>
          </a:xfrm>
          <a:custGeom>
            <a:rect b="b" l="l" r="r" t="t"/>
            <a:pathLst>
              <a:path extrusionOk="0" h="12195" w="4628">
                <a:moveTo>
                  <a:pt x="3537" y="0"/>
                </a:moveTo>
                <a:cubicBezTo>
                  <a:pt x="3460" y="0"/>
                  <a:pt x="3392" y="109"/>
                  <a:pt x="3339" y="355"/>
                </a:cubicBezTo>
                <a:cubicBezTo>
                  <a:pt x="3047" y="1818"/>
                  <a:pt x="3827" y="4823"/>
                  <a:pt x="3066" y="7008"/>
                </a:cubicBezTo>
                <a:cubicBezTo>
                  <a:pt x="2356" y="9067"/>
                  <a:pt x="879" y="9135"/>
                  <a:pt x="687" y="9135"/>
                </a:cubicBezTo>
                <a:cubicBezTo>
                  <a:pt x="674" y="9135"/>
                  <a:pt x="666" y="9135"/>
                  <a:pt x="666" y="9135"/>
                </a:cubicBezTo>
                <a:lnTo>
                  <a:pt x="666" y="9135"/>
                </a:lnTo>
                <a:cubicBezTo>
                  <a:pt x="666" y="9135"/>
                  <a:pt x="0" y="12195"/>
                  <a:pt x="812" y="12195"/>
                </a:cubicBezTo>
                <a:cubicBezTo>
                  <a:pt x="845" y="12195"/>
                  <a:pt x="881" y="12189"/>
                  <a:pt x="920" y="12179"/>
                </a:cubicBezTo>
                <a:cubicBezTo>
                  <a:pt x="979" y="12179"/>
                  <a:pt x="1037" y="12159"/>
                  <a:pt x="1096" y="12140"/>
                </a:cubicBezTo>
                <a:cubicBezTo>
                  <a:pt x="2052" y="11769"/>
                  <a:pt x="3125" y="10676"/>
                  <a:pt x="3847" y="9525"/>
                </a:cubicBezTo>
                <a:cubicBezTo>
                  <a:pt x="4627" y="8296"/>
                  <a:pt x="3964" y="6345"/>
                  <a:pt x="4237" y="4335"/>
                </a:cubicBezTo>
                <a:cubicBezTo>
                  <a:pt x="4480" y="2647"/>
                  <a:pt x="3914" y="0"/>
                  <a:pt x="3537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17"/>
          <p:cNvSpPr/>
          <p:nvPr/>
        </p:nvSpPr>
        <p:spPr>
          <a:xfrm rot="10800000">
            <a:off x="8623086" y="1896900"/>
            <a:ext cx="154629" cy="828784"/>
          </a:xfrm>
          <a:custGeom>
            <a:rect b="b" l="l" r="r" t="t"/>
            <a:pathLst>
              <a:path extrusionOk="0" h="14225" w="2654">
                <a:moveTo>
                  <a:pt x="550" y="1"/>
                </a:moveTo>
                <a:cubicBezTo>
                  <a:pt x="235" y="1"/>
                  <a:pt x="390" y="2453"/>
                  <a:pt x="937" y="4566"/>
                </a:cubicBezTo>
                <a:cubicBezTo>
                  <a:pt x="1522" y="6829"/>
                  <a:pt x="1366" y="6907"/>
                  <a:pt x="1269" y="8449"/>
                </a:cubicBezTo>
                <a:cubicBezTo>
                  <a:pt x="1190" y="9971"/>
                  <a:pt x="1015" y="10849"/>
                  <a:pt x="605" y="11980"/>
                </a:cubicBezTo>
                <a:cubicBezTo>
                  <a:pt x="195" y="13093"/>
                  <a:pt x="0" y="14224"/>
                  <a:pt x="195" y="14224"/>
                </a:cubicBezTo>
                <a:cubicBezTo>
                  <a:pt x="410" y="14224"/>
                  <a:pt x="917" y="13405"/>
                  <a:pt x="1132" y="12449"/>
                </a:cubicBezTo>
                <a:cubicBezTo>
                  <a:pt x="1366" y="11493"/>
                  <a:pt x="1854" y="10244"/>
                  <a:pt x="2264" y="8683"/>
                </a:cubicBezTo>
                <a:cubicBezTo>
                  <a:pt x="2654" y="7122"/>
                  <a:pt x="2205" y="6576"/>
                  <a:pt x="1971" y="5229"/>
                </a:cubicBezTo>
                <a:cubicBezTo>
                  <a:pt x="1717" y="3903"/>
                  <a:pt x="1288" y="2927"/>
                  <a:pt x="1288" y="1600"/>
                </a:cubicBezTo>
                <a:cubicBezTo>
                  <a:pt x="1288" y="254"/>
                  <a:pt x="625" y="39"/>
                  <a:pt x="625" y="39"/>
                </a:cubicBezTo>
                <a:cubicBezTo>
                  <a:pt x="597" y="13"/>
                  <a:pt x="572" y="1"/>
                  <a:pt x="550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7" name="Google Shape;487;p17"/>
          <p:cNvSpPr/>
          <p:nvPr/>
        </p:nvSpPr>
        <p:spPr>
          <a:xfrm rot="10800000">
            <a:off x="8408212" y="968073"/>
            <a:ext cx="698160" cy="1562600"/>
          </a:xfrm>
          <a:custGeom>
            <a:rect b="b" l="l" r="r" t="t"/>
            <a:pathLst>
              <a:path extrusionOk="0" h="26820" w="11983">
                <a:moveTo>
                  <a:pt x="11125" y="0"/>
                </a:moveTo>
                <a:cubicBezTo>
                  <a:pt x="10902" y="0"/>
                  <a:pt x="11339" y="4260"/>
                  <a:pt x="11339" y="4260"/>
                </a:cubicBezTo>
                <a:cubicBezTo>
                  <a:pt x="11339" y="4260"/>
                  <a:pt x="11495" y="7050"/>
                  <a:pt x="10344" y="9489"/>
                </a:cubicBezTo>
                <a:cubicBezTo>
                  <a:pt x="9193" y="11908"/>
                  <a:pt x="8315" y="13001"/>
                  <a:pt x="8237" y="15850"/>
                </a:cubicBezTo>
                <a:cubicBezTo>
                  <a:pt x="8178" y="18679"/>
                  <a:pt x="6285" y="22776"/>
                  <a:pt x="2715" y="24786"/>
                </a:cubicBezTo>
                <a:cubicBezTo>
                  <a:pt x="1" y="26299"/>
                  <a:pt x="116" y="26820"/>
                  <a:pt x="970" y="26820"/>
                </a:cubicBezTo>
                <a:cubicBezTo>
                  <a:pt x="1240" y="26820"/>
                  <a:pt x="1583" y="26768"/>
                  <a:pt x="1934" y="26679"/>
                </a:cubicBezTo>
                <a:cubicBezTo>
                  <a:pt x="3398" y="26308"/>
                  <a:pt x="4900" y="23362"/>
                  <a:pt x="6832" y="22269"/>
                </a:cubicBezTo>
                <a:cubicBezTo>
                  <a:pt x="8763" y="21176"/>
                  <a:pt x="10266" y="18757"/>
                  <a:pt x="10344" y="16220"/>
                </a:cubicBezTo>
                <a:cubicBezTo>
                  <a:pt x="10422" y="13684"/>
                  <a:pt x="10246" y="12338"/>
                  <a:pt x="11066" y="9801"/>
                </a:cubicBezTo>
                <a:cubicBezTo>
                  <a:pt x="11905" y="7284"/>
                  <a:pt x="11983" y="2933"/>
                  <a:pt x="11339" y="553"/>
                </a:cubicBezTo>
                <a:cubicBezTo>
                  <a:pt x="11237" y="163"/>
                  <a:pt x="11168" y="0"/>
                  <a:pt x="11125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8" name="Google Shape;488;p17"/>
          <p:cNvSpPr/>
          <p:nvPr/>
        </p:nvSpPr>
        <p:spPr>
          <a:xfrm rot="10800000">
            <a:off x="8284930" y="3201217"/>
            <a:ext cx="891882" cy="1104307"/>
          </a:xfrm>
          <a:custGeom>
            <a:rect b="b" l="l" r="r" t="t"/>
            <a:pathLst>
              <a:path extrusionOk="0" h="18954" w="15308">
                <a:moveTo>
                  <a:pt x="206" y="1"/>
                </a:moveTo>
                <a:cubicBezTo>
                  <a:pt x="1" y="1"/>
                  <a:pt x="132" y="179"/>
                  <a:pt x="841" y="635"/>
                </a:cubicBezTo>
                <a:cubicBezTo>
                  <a:pt x="1017" y="732"/>
                  <a:pt x="5563" y="3093"/>
                  <a:pt x="8665" y="8615"/>
                </a:cubicBezTo>
                <a:cubicBezTo>
                  <a:pt x="11768" y="14137"/>
                  <a:pt x="13426" y="17942"/>
                  <a:pt x="14558" y="18820"/>
                </a:cubicBezTo>
                <a:cubicBezTo>
                  <a:pt x="14674" y="18912"/>
                  <a:pt x="14759" y="18954"/>
                  <a:pt x="14817" y="18954"/>
                </a:cubicBezTo>
                <a:cubicBezTo>
                  <a:pt x="15307" y="18954"/>
                  <a:pt x="13800" y="15867"/>
                  <a:pt x="12997" y="14312"/>
                </a:cubicBezTo>
                <a:cubicBezTo>
                  <a:pt x="12080" y="12576"/>
                  <a:pt x="10441" y="7932"/>
                  <a:pt x="9290" y="6118"/>
                </a:cubicBezTo>
                <a:cubicBezTo>
                  <a:pt x="8119" y="4322"/>
                  <a:pt x="5602" y="2781"/>
                  <a:pt x="4236" y="1766"/>
                </a:cubicBezTo>
                <a:cubicBezTo>
                  <a:pt x="3264" y="1086"/>
                  <a:pt x="711" y="1"/>
                  <a:pt x="206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9" name="Google Shape;489;p17"/>
          <p:cNvSpPr/>
          <p:nvPr/>
        </p:nvSpPr>
        <p:spPr>
          <a:xfrm rot="-9150749">
            <a:off x="8245280" y="-87053"/>
            <a:ext cx="698189" cy="1562666"/>
          </a:xfrm>
          <a:custGeom>
            <a:rect b="b" l="l" r="r" t="t"/>
            <a:pathLst>
              <a:path extrusionOk="0" h="26820" w="11983">
                <a:moveTo>
                  <a:pt x="11125" y="0"/>
                </a:moveTo>
                <a:cubicBezTo>
                  <a:pt x="10902" y="0"/>
                  <a:pt x="11339" y="4260"/>
                  <a:pt x="11339" y="4260"/>
                </a:cubicBezTo>
                <a:cubicBezTo>
                  <a:pt x="11339" y="4260"/>
                  <a:pt x="11495" y="7050"/>
                  <a:pt x="10344" y="9489"/>
                </a:cubicBezTo>
                <a:cubicBezTo>
                  <a:pt x="9193" y="11908"/>
                  <a:pt x="8315" y="13001"/>
                  <a:pt x="8237" y="15850"/>
                </a:cubicBezTo>
                <a:cubicBezTo>
                  <a:pt x="8178" y="18679"/>
                  <a:pt x="6285" y="22776"/>
                  <a:pt x="2715" y="24786"/>
                </a:cubicBezTo>
                <a:cubicBezTo>
                  <a:pt x="1" y="26299"/>
                  <a:pt x="116" y="26820"/>
                  <a:pt x="970" y="26820"/>
                </a:cubicBezTo>
                <a:cubicBezTo>
                  <a:pt x="1240" y="26820"/>
                  <a:pt x="1583" y="26768"/>
                  <a:pt x="1934" y="26679"/>
                </a:cubicBezTo>
                <a:cubicBezTo>
                  <a:pt x="3398" y="26308"/>
                  <a:pt x="4900" y="23362"/>
                  <a:pt x="6832" y="22269"/>
                </a:cubicBezTo>
                <a:cubicBezTo>
                  <a:pt x="8763" y="21176"/>
                  <a:pt x="10266" y="18757"/>
                  <a:pt x="10344" y="16220"/>
                </a:cubicBezTo>
                <a:cubicBezTo>
                  <a:pt x="10422" y="13684"/>
                  <a:pt x="10246" y="12338"/>
                  <a:pt x="11066" y="9801"/>
                </a:cubicBezTo>
                <a:cubicBezTo>
                  <a:pt x="11905" y="7284"/>
                  <a:pt x="11983" y="2933"/>
                  <a:pt x="11339" y="553"/>
                </a:cubicBezTo>
                <a:cubicBezTo>
                  <a:pt x="11237" y="163"/>
                  <a:pt x="11168" y="0"/>
                  <a:pt x="1112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0" name="Google Shape;490;p17"/>
          <p:cNvSpPr/>
          <p:nvPr/>
        </p:nvSpPr>
        <p:spPr>
          <a:xfrm rot="7554719">
            <a:off x="7928494" y="2668518"/>
            <a:ext cx="1163688" cy="2604532"/>
          </a:xfrm>
          <a:custGeom>
            <a:rect b="b" l="l" r="r" t="t"/>
            <a:pathLst>
              <a:path extrusionOk="0" h="26820" w="11983">
                <a:moveTo>
                  <a:pt x="11125" y="0"/>
                </a:moveTo>
                <a:cubicBezTo>
                  <a:pt x="10902" y="0"/>
                  <a:pt x="11339" y="4260"/>
                  <a:pt x="11339" y="4260"/>
                </a:cubicBezTo>
                <a:cubicBezTo>
                  <a:pt x="11339" y="4260"/>
                  <a:pt x="11495" y="7050"/>
                  <a:pt x="10344" y="9489"/>
                </a:cubicBezTo>
                <a:cubicBezTo>
                  <a:pt x="9193" y="11908"/>
                  <a:pt x="8315" y="13001"/>
                  <a:pt x="8237" y="15850"/>
                </a:cubicBezTo>
                <a:cubicBezTo>
                  <a:pt x="8178" y="18679"/>
                  <a:pt x="6285" y="22776"/>
                  <a:pt x="2715" y="24786"/>
                </a:cubicBezTo>
                <a:cubicBezTo>
                  <a:pt x="1" y="26299"/>
                  <a:pt x="116" y="26820"/>
                  <a:pt x="970" y="26820"/>
                </a:cubicBezTo>
                <a:cubicBezTo>
                  <a:pt x="1240" y="26820"/>
                  <a:pt x="1583" y="26768"/>
                  <a:pt x="1934" y="26679"/>
                </a:cubicBezTo>
                <a:cubicBezTo>
                  <a:pt x="3398" y="26308"/>
                  <a:pt x="4900" y="23362"/>
                  <a:pt x="6832" y="22269"/>
                </a:cubicBezTo>
                <a:cubicBezTo>
                  <a:pt x="8763" y="21176"/>
                  <a:pt x="10266" y="18757"/>
                  <a:pt x="10344" y="16220"/>
                </a:cubicBezTo>
                <a:cubicBezTo>
                  <a:pt x="10422" y="13684"/>
                  <a:pt x="10246" y="12338"/>
                  <a:pt x="11066" y="9801"/>
                </a:cubicBezTo>
                <a:cubicBezTo>
                  <a:pt x="11905" y="7284"/>
                  <a:pt x="11983" y="2933"/>
                  <a:pt x="11339" y="553"/>
                </a:cubicBezTo>
                <a:cubicBezTo>
                  <a:pt x="11237" y="163"/>
                  <a:pt x="11168" y="0"/>
                  <a:pt x="1112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1" name="Google Shape;491;p17"/>
          <p:cNvSpPr/>
          <p:nvPr/>
        </p:nvSpPr>
        <p:spPr>
          <a:xfrm rot="459677">
            <a:off x="426438" y="-116695"/>
            <a:ext cx="686992" cy="561899"/>
          </a:xfrm>
          <a:custGeom>
            <a:rect b="b" l="l" r="r" t="t"/>
            <a:pathLst>
              <a:path extrusionOk="0" h="5233" w="6398">
                <a:moveTo>
                  <a:pt x="20" y="0"/>
                </a:moveTo>
                <a:cubicBezTo>
                  <a:pt x="7" y="0"/>
                  <a:pt x="1" y="1"/>
                  <a:pt x="1" y="1"/>
                </a:cubicBezTo>
                <a:lnTo>
                  <a:pt x="1" y="1445"/>
                </a:lnTo>
                <a:cubicBezTo>
                  <a:pt x="1" y="1445"/>
                  <a:pt x="2244" y="2401"/>
                  <a:pt x="5035" y="4684"/>
                </a:cubicBezTo>
                <a:cubicBezTo>
                  <a:pt x="5508" y="5069"/>
                  <a:pt x="5796" y="5232"/>
                  <a:pt x="5931" y="5232"/>
                </a:cubicBezTo>
                <a:cubicBezTo>
                  <a:pt x="6397" y="5232"/>
                  <a:pt x="5034" y="3283"/>
                  <a:pt x="3142" y="1816"/>
                </a:cubicBezTo>
                <a:cubicBezTo>
                  <a:pt x="929" y="80"/>
                  <a:pt x="146" y="0"/>
                  <a:pt x="20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2" name="Google Shape;492;p17"/>
          <p:cNvSpPr/>
          <p:nvPr/>
        </p:nvSpPr>
        <p:spPr>
          <a:xfrm>
            <a:off x="1071939" y="586662"/>
            <a:ext cx="380512" cy="533626"/>
          </a:xfrm>
          <a:custGeom>
            <a:rect b="b" l="l" r="r" t="t"/>
            <a:pathLst>
              <a:path extrusionOk="0" h="9159" w="6531">
                <a:moveTo>
                  <a:pt x="189" y="0"/>
                </a:moveTo>
                <a:cubicBezTo>
                  <a:pt x="0" y="0"/>
                  <a:pt x="8" y="220"/>
                  <a:pt x="303" y="668"/>
                </a:cubicBezTo>
                <a:cubicBezTo>
                  <a:pt x="303" y="668"/>
                  <a:pt x="2391" y="2815"/>
                  <a:pt x="3795" y="5371"/>
                </a:cubicBezTo>
                <a:cubicBezTo>
                  <a:pt x="5181" y="7927"/>
                  <a:pt x="5747" y="9058"/>
                  <a:pt x="6156" y="9156"/>
                </a:cubicBezTo>
                <a:cubicBezTo>
                  <a:pt x="6164" y="9158"/>
                  <a:pt x="6171" y="9159"/>
                  <a:pt x="6177" y="9159"/>
                </a:cubicBezTo>
                <a:cubicBezTo>
                  <a:pt x="6530" y="9159"/>
                  <a:pt x="5553" y="6581"/>
                  <a:pt x="3542" y="3420"/>
                </a:cubicBezTo>
                <a:cubicBezTo>
                  <a:pt x="2112" y="1173"/>
                  <a:pt x="626" y="0"/>
                  <a:pt x="189" y="0"/>
                </a:cubicBezTo>
                <a:close/>
              </a:path>
            </a:pathLst>
          </a:custGeom>
          <a:solidFill>
            <a:srgbClr val="740FA3">
              <a:alpha val="164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p17"/>
          <p:cNvSpPr/>
          <p:nvPr/>
        </p:nvSpPr>
        <p:spPr>
          <a:xfrm rot="-6722857">
            <a:off x="7762929" y="-63871"/>
            <a:ext cx="663231" cy="930108"/>
          </a:xfrm>
          <a:custGeom>
            <a:rect b="b" l="l" r="r" t="t"/>
            <a:pathLst>
              <a:path extrusionOk="0" h="9159" w="6531">
                <a:moveTo>
                  <a:pt x="189" y="0"/>
                </a:moveTo>
                <a:cubicBezTo>
                  <a:pt x="0" y="0"/>
                  <a:pt x="8" y="220"/>
                  <a:pt x="303" y="668"/>
                </a:cubicBezTo>
                <a:cubicBezTo>
                  <a:pt x="303" y="668"/>
                  <a:pt x="2391" y="2815"/>
                  <a:pt x="3795" y="5371"/>
                </a:cubicBezTo>
                <a:cubicBezTo>
                  <a:pt x="5181" y="7927"/>
                  <a:pt x="5747" y="9058"/>
                  <a:pt x="6156" y="9156"/>
                </a:cubicBezTo>
                <a:cubicBezTo>
                  <a:pt x="6164" y="9158"/>
                  <a:pt x="6171" y="9159"/>
                  <a:pt x="6177" y="9159"/>
                </a:cubicBezTo>
                <a:cubicBezTo>
                  <a:pt x="6530" y="9159"/>
                  <a:pt x="5553" y="6581"/>
                  <a:pt x="3542" y="3420"/>
                </a:cubicBezTo>
                <a:cubicBezTo>
                  <a:pt x="2112" y="1173"/>
                  <a:pt x="626" y="0"/>
                  <a:pt x="189" y="0"/>
                </a:cubicBezTo>
                <a:close/>
              </a:path>
            </a:pathLst>
          </a:custGeom>
          <a:solidFill>
            <a:srgbClr val="740FA3">
              <a:alpha val="164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4" name="Google Shape;494;p17"/>
          <p:cNvGrpSpPr/>
          <p:nvPr/>
        </p:nvGrpSpPr>
        <p:grpSpPr>
          <a:xfrm>
            <a:off x="3434850" y="-1133248"/>
            <a:ext cx="2274300" cy="7430025"/>
            <a:chOff x="3421695" y="-1133248"/>
            <a:chExt cx="2274300" cy="7430025"/>
          </a:xfrm>
        </p:grpSpPr>
        <p:grpSp>
          <p:nvGrpSpPr>
            <p:cNvPr id="495" name="Google Shape;495;p17"/>
            <p:cNvGrpSpPr/>
            <p:nvPr/>
          </p:nvGrpSpPr>
          <p:grpSpPr>
            <a:xfrm>
              <a:off x="3421695" y="-1133248"/>
              <a:ext cx="2274300" cy="2274300"/>
              <a:chOff x="-1087568" y="-1126448"/>
              <a:chExt cx="2274300" cy="2274300"/>
            </a:xfrm>
          </p:grpSpPr>
          <p:sp>
            <p:nvSpPr>
              <p:cNvPr id="496" name="Google Shape;496;p17"/>
              <p:cNvSpPr/>
              <p:nvPr/>
            </p:nvSpPr>
            <p:spPr>
              <a:xfrm>
                <a:off x="-666048" y="-704929"/>
                <a:ext cx="1431300" cy="14313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7" name="Google Shape;497;p17"/>
              <p:cNvSpPr/>
              <p:nvPr/>
            </p:nvSpPr>
            <p:spPr>
              <a:xfrm>
                <a:off x="-888188" y="-927068"/>
                <a:ext cx="1875600" cy="18756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8" name="Google Shape;498;p17"/>
              <p:cNvSpPr/>
              <p:nvPr/>
            </p:nvSpPr>
            <p:spPr>
              <a:xfrm>
                <a:off x="-1087568" y="-1126448"/>
                <a:ext cx="2274300" cy="22743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9" name="Google Shape;499;p17"/>
              <p:cNvSpPr/>
              <p:nvPr/>
            </p:nvSpPr>
            <p:spPr>
              <a:xfrm>
                <a:off x="-462675" y="-474825"/>
                <a:ext cx="1024500" cy="10245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00" name="Google Shape;500;p17"/>
            <p:cNvGrpSpPr/>
            <p:nvPr/>
          </p:nvGrpSpPr>
          <p:grpSpPr>
            <a:xfrm>
              <a:off x="3421695" y="4022477"/>
              <a:ext cx="2274300" cy="2274300"/>
              <a:chOff x="-1087568" y="-1126448"/>
              <a:chExt cx="2274300" cy="2274300"/>
            </a:xfrm>
          </p:grpSpPr>
          <p:sp>
            <p:nvSpPr>
              <p:cNvPr id="501" name="Google Shape;501;p17"/>
              <p:cNvSpPr/>
              <p:nvPr/>
            </p:nvSpPr>
            <p:spPr>
              <a:xfrm>
                <a:off x="-666048" y="-704929"/>
                <a:ext cx="1431300" cy="14313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2" name="Google Shape;502;p17"/>
              <p:cNvSpPr/>
              <p:nvPr/>
            </p:nvSpPr>
            <p:spPr>
              <a:xfrm>
                <a:off x="-888188" y="-927068"/>
                <a:ext cx="1875600" cy="18756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3" name="Google Shape;503;p17"/>
              <p:cNvSpPr/>
              <p:nvPr/>
            </p:nvSpPr>
            <p:spPr>
              <a:xfrm>
                <a:off x="-1087568" y="-1126448"/>
                <a:ext cx="2274300" cy="22743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4" name="Google Shape;504;p17"/>
              <p:cNvSpPr/>
              <p:nvPr/>
            </p:nvSpPr>
            <p:spPr>
              <a:xfrm>
                <a:off x="-462675" y="-474825"/>
                <a:ext cx="1024500" cy="10245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505" name="Google Shape;505;p17"/>
          <p:cNvSpPr/>
          <p:nvPr/>
        </p:nvSpPr>
        <p:spPr>
          <a:xfrm>
            <a:off x="8711662" y="2734388"/>
            <a:ext cx="152700" cy="203425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p17"/>
          <p:cNvSpPr/>
          <p:nvPr/>
        </p:nvSpPr>
        <p:spPr>
          <a:xfrm>
            <a:off x="250550" y="4492113"/>
            <a:ext cx="152700" cy="203425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" name="Google Shape;507;p17"/>
          <p:cNvSpPr/>
          <p:nvPr/>
        </p:nvSpPr>
        <p:spPr>
          <a:xfrm>
            <a:off x="5420825" y="4446813"/>
            <a:ext cx="288319" cy="381981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8" name="Google Shape;508;p17"/>
          <p:cNvSpPr/>
          <p:nvPr/>
        </p:nvSpPr>
        <p:spPr>
          <a:xfrm>
            <a:off x="3376337" y="202325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9" name="Google Shape;509;p17"/>
          <p:cNvSpPr/>
          <p:nvPr/>
        </p:nvSpPr>
        <p:spPr>
          <a:xfrm>
            <a:off x="329909" y="3790101"/>
            <a:ext cx="60026" cy="59992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" name="Google Shape;510;p17"/>
          <p:cNvSpPr/>
          <p:nvPr/>
        </p:nvSpPr>
        <p:spPr>
          <a:xfrm>
            <a:off x="167987" y="436088"/>
            <a:ext cx="119529" cy="119477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" name="Google Shape;511;p17"/>
          <p:cNvSpPr/>
          <p:nvPr/>
        </p:nvSpPr>
        <p:spPr>
          <a:xfrm>
            <a:off x="8534623" y="4669570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17"/>
          <p:cNvSpPr/>
          <p:nvPr/>
        </p:nvSpPr>
        <p:spPr>
          <a:xfrm>
            <a:off x="8280025" y="723400"/>
            <a:ext cx="288319" cy="381981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p17"/>
          <p:cNvSpPr/>
          <p:nvPr/>
        </p:nvSpPr>
        <p:spPr>
          <a:xfrm>
            <a:off x="4693628" y="4888810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" name="Google Shape;514;p17"/>
          <p:cNvSpPr/>
          <p:nvPr/>
        </p:nvSpPr>
        <p:spPr>
          <a:xfrm>
            <a:off x="988187" y="2964275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p17"/>
          <p:cNvSpPr/>
          <p:nvPr/>
        </p:nvSpPr>
        <p:spPr>
          <a:xfrm>
            <a:off x="3907184" y="4828801"/>
            <a:ext cx="60026" cy="59992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6" name="Google Shape;516;p17"/>
          <p:cNvSpPr/>
          <p:nvPr/>
        </p:nvSpPr>
        <p:spPr>
          <a:xfrm>
            <a:off x="5004134" y="233801"/>
            <a:ext cx="60026" cy="59992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" name="Google Shape;517;p17"/>
          <p:cNvSpPr/>
          <p:nvPr/>
        </p:nvSpPr>
        <p:spPr>
          <a:xfrm>
            <a:off x="8727284" y="455001"/>
            <a:ext cx="60026" cy="59992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9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8900732" scaled="0"/>
        </a:gradFill>
      </p:bgPr>
    </p:bg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18"/>
          <p:cNvSpPr txBox="1"/>
          <p:nvPr>
            <p:ph type="title"/>
          </p:nvPr>
        </p:nvSpPr>
        <p:spPr>
          <a:xfrm>
            <a:off x="740125" y="457200"/>
            <a:ext cx="767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20" name="Google Shape;520;p18"/>
          <p:cNvSpPr/>
          <p:nvPr/>
        </p:nvSpPr>
        <p:spPr>
          <a:xfrm rot="-6329527">
            <a:off x="8206913" y="-285286"/>
            <a:ext cx="1049917" cy="1175688"/>
          </a:xfrm>
          <a:custGeom>
            <a:rect b="b" l="l" r="r" t="t"/>
            <a:pathLst>
              <a:path extrusionOk="0" h="11101" w="9913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" name="Google Shape;521;p18"/>
          <p:cNvSpPr/>
          <p:nvPr/>
        </p:nvSpPr>
        <p:spPr>
          <a:xfrm rot="-9560678">
            <a:off x="-310329" y="-164985"/>
            <a:ext cx="1111233" cy="935086"/>
          </a:xfrm>
          <a:custGeom>
            <a:rect b="b" l="l" r="r" t="t"/>
            <a:pathLst>
              <a:path extrusionOk="0" h="11613" w="13801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p18"/>
          <p:cNvSpPr/>
          <p:nvPr/>
        </p:nvSpPr>
        <p:spPr>
          <a:xfrm rot="5400000">
            <a:off x="3906068" y="19768"/>
            <a:ext cx="1356514" cy="9291976"/>
          </a:xfrm>
          <a:custGeom>
            <a:rect b="b" l="l" r="r" t="t"/>
            <a:pathLst>
              <a:path extrusionOk="0" h="78516" w="15551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3" name="Google Shape;523;p18"/>
          <p:cNvSpPr/>
          <p:nvPr/>
        </p:nvSpPr>
        <p:spPr>
          <a:xfrm rot="4470473">
            <a:off x="-182012" y="4253117"/>
            <a:ext cx="1049917" cy="1175688"/>
          </a:xfrm>
          <a:custGeom>
            <a:rect b="b" l="l" r="r" t="t"/>
            <a:pathLst>
              <a:path extrusionOk="0" h="11101" w="9913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p18"/>
          <p:cNvSpPr/>
          <p:nvPr/>
        </p:nvSpPr>
        <p:spPr>
          <a:xfrm rot="-8584896">
            <a:off x="8471718" y="4175159"/>
            <a:ext cx="1019032" cy="857452"/>
          </a:xfrm>
          <a:custGeom>
            <a:rect b="b" l="l" r="r" t="t"/>
            <a:pathLst>
              <a:path extrusionOk="0" h="11613" w="13801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00C970">
              <a:alpha val="1377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5" name="Google Shape;525;p18"/>
          <p:cNvSpPr/>
          <p:nvPr/>
        </p:nvSpPr>
        <p:spPr>
          <a:xfrm flipH="1">
            <a:off x="266576" y="2744438"/>
            <a:ext cx="152700" cy="203425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6" name="Google Shape;526;p18"/>
          <p:cNvSpPr/>
          <p:nvPr/>
        </p:nvSpPr>
        <p:spPr>
          <a:xfrm flipH="1">
            <a:off x="8759032" y="1078600"/>
            <a:ext cx="288319" cy="381981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7" name="Google Shape;527;p18"/>
          <p:cNvSpPr/>
          <p:nvPr/>
        </p:nvSpPr>
        <p:spPr>
          <a:xfrm flipH="1">
            <a:off x="549198" y="4822450"/>
            <a:ext cx="119529" cy="119477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8" name="Google Shape;528;p18"/>
          <p:cNvSpPr/>
          <p:nvPr/>
        </p:nvSpPr>
        <p:spPr>
          <a:xfrm flipH="1">
            <a:off x="8716463" y="4098488"/>
            <a:ext cx="152700" cy="203425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9" name="Google Shape;529;p18"/>
          <p:cNvSpPr/>
          <p:nvPr/>
        </p:nvSpPr>
        <p:spPr>
          <a:xfrm flipH="1">
            <a:off x="419284" y="149520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0" name="Google Shape;530;p18"/>
          <p:cNvSpPr/>
          <p:nvPr/>
        </p:nvSpPr>
        <p:spPr>
          <a:xfrm flipH="1">
            <a:off x="7281540" y="4928088"/>
            <a:ext cx="60026" cy="59992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" name="Google Shape;531;p18"/>
          <p:cNvSpPr/>
          <p:nvPr/>
        </p:nvSpPr>
        <p:spPr>
          <a:xfrm flipH="1">
            <a:off x="8315726" y="433363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p18"/>
          <p:cNvSpPr/>
          <p:nvPr/>
        </p:nvSpPr>
        <p:spPr>
          <a:xfrm flipH="1">
            <a:off x="7845365" y="308738"/>
            <a:ext cx="60026" cy="59992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18"/>
          <p:cNvSpPr/>
          <p:nvPr/>
        </p:nvSpPr>
        <p:spPr>
          <a:xfrm flipH="1">
            <a:off x="8843423" y="446138"/>
            <a:ext cx="119529" cy="119477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p18"/>
          <p:cNvSpPr/>
          <p:nvPr/>
        </p:nvSpPr>
        <p:spPr>
          <a:xfrm flipH="1">
            <a:off x="930109" y="4770345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5" name="Google Shape;535;p18"/>
          <p:cNvSpPr/>
          <p:nvPr/>
        </p:nvSpPr>
        <p:spPr>
          <a:xfrm flipH="1">
            <a:off x="109065" y="446138"/>
            <a:ext cx="60026" cy="59992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6" name="Google Shape;536;p18"/>
          <p:cNvSpPr txBox="1"/>
          <p:nvPr>
            <p:ph idx="1" type="subTitle"/>
          </p:nvPr>
        </p:nvSpPr>
        <p:spPr>
          <a:xfrm>
            <a:off x="751900" y="2647000"/>
            <a:ext cx="1893600" cy="50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700"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sp>
        <p:nvSpPr>
          <p:cNvPr id="537" name="Google Shape;537;p18"/>
          <p:cNvSpPr txBox="1"/>
          <p:nvPr>
            <p:ph idx="2" type="subTitle"/>
          </p:nvPr>
        </p:nvSpPr>
        <p:spPr>
          <a:xfrm>
            <a:off x="876250" y="3587825"/>
            <a:ext cx="1644900" cy="61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8" name="Google Shape;538;p18"/>
          <p:cNvSpPr txBox="1"/>
          <p:nvPr>
            <p:ph idx="3" type="subTitle"/>
          </p:nvPr>
        </p:nvSpPr>
        <p:spPr>
          <a:xfrm>
            <a:off x="2746225" y="2647000"/>
            <a:ext cx="1893600" cy="50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700"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sp>
        <p:nvSpPr>
          <p:cNvPr id="539" name="Google Shape;539;p18"/>
          <p:cNvSpPr txBox="1"/>
          <p:nvPr>
            <p:ph idx="4" type="subTitle"/>
          </p:nvPr>
        </p:nvSpPr>
        <p:spPr>
          <a:xfrm>
            <a:off x="2870575" y="3587825"/>
            <a:ext cx="1644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18"/>
          <p:cNvSpPr txBox="1"/>
          <p:nvPr>
            <p:ph idx="5" type="subTitle"/>
          </p:nvPr>
        </p:nvSpPr>
        <p:spPr>
          <a:xfrm>
            <a:off x="4740538" y="2647000"/>
            <a:ext cx="1893600" cy="50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700"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sp>
        <p:nvSpPr>
          <p:cNvPr id="541" name="Google Shape;541;p18"/>
          <p:cNvSpPr txBox="1"/>
          <p:nvPr>
            <p:ph idx="6" type="subTitle"/>
          </p:nvPr>
        </p:nvSpPr>
        <p:spPr>
          <a:xfrm>
            <a:off x="4864900" y="3587825"/>
            <a:ext cx="1644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18"/>
          <p:cNvSpPr txBox="1"/>
          <p:nvPr>
            <p:ph idx="7" type="subTitle"/>
          </p:nvPr>
        </p:nvSpPr>
        <p:spPr>
          <a:xfrm>
            <a:off x="591250" y="3180850"/>
            <a:ext cx="2214900" cy="43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18"/>
          <p:cNvSpPr txBox="1"/>
          <p:nvPr>
            <p:ph idx="8" type="subTitle"/>
          </p:nvPr>
        </p:nvSpPr>
        <p:spPr>
          <a:xfrm>
            <a:off x="2585579" y="3180850"/>
            <a:ext cx="2214900" cy="43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4" name="Google Shape;544;p18"/>
          <p:cNvSpPr txBox="1"/>
          <p:nvPr>
            <p:ph idx="9" type="subTitle"/>
          </p:nvPr>
        </p:nvSpPr>
        <p:spPr>
          <a:xfrm>
            <a:off x="4579909" y="3180850"/>
            <a:ext cx="2214900" cy="43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5" name="Google Shape;545;p18"/>
          <p:cNvSpPr txBox="1"/>
          <p:nvPr>
            <p:ph idx="13" type="subTitle"/>
          </p:nvPr>
        </p:nvSpPr>
        <p:spPr>
          <a:xfrm>
            <a:off x="6734888" y="2647000"/>
            <a:ext cx="1893600" cy="50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700"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sp>
        <p:nvSpPr>
          <p:cNvPr id="546" name="Google Shape;546;p18"/>
          <p:cNvSpPr txBox="1"/>
          <p:nvPr>
            <p:ph idx="14" type="subTitle"/>
          </p:nvPr>
        </p:nvSpPr>
        <p:spPr>
          <a:xfrm>
            <a:off x="6859238" y="3587825"/>
            <a:ext cx="1644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7" name="Google Shape;547;p18"/>
          <p:cNvSpPr txBox="1"/>
          <p:nvPr>
            <p:ph idx="15" type="subTitle"/>
          </p:nvPr>
        </p:nvSpPr>
        <p:spPr>
          <a:xfrm>
            <a:off x="6574238" y="3180850"/>
            <a:ext cx="2214900" cy="43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9_1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5400700" scaled="0"/>
        </a:gradFill>
      </p:bgPr>
    </p:bg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19"/>
          <p:cNvSpPr txBox="1"/>
          <p:nvPr>
            <p:ph hasCustomPrompt="1" type="title"/>
          </p:nvPr>
        </p:nvSpPr>
        <p:spPr>
          <a:xfrm>
            <a:off x="1763613" y="457800"/>
            <a:ext cx="5616900" cy="86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5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1600"/>
              <a:buNone/>
              <a:defRPr sz="1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1600"/>
              <a:buNone/>
              <a:defRPr sz="1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1600"/>
              <a:buNone/>
              <a:defRPr sz="1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1600"/>
              <a:buNone/>
              <a:defRPr sz="1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1600"/>
              <a:buNone/>
              <a:defRPr sz="1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1600"/>
              <a:buNone/>
              <a:defRPr sz="1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1600"/>
              <a:buNone/>
              <a:defRPr sz="1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1600"/>
              <a:buNone/>
              <a:defRPr sz="11600"/>
            </a:lvl9pPr>
          </a:lstStyle>
          <a:p>
            <a:r>
              <a:t>xx%</a:t>
            </a:r>
          </a:p>
        </p:txBody>
      </p:sp>
      <p:sp>
        <p:nvSpPr>
          <p:cNvPr id="550" name="Google Shape;550;p19"/>
          <p:cNvSpPr txBox="1"/>
          <p:nvPr>
            <p:ph idx="1" type="subTitle"/>
          </p:nvPr>
        </p:nvSpPr>
        <p:spPr>
          <a:xfrm>
            <a:off x="2526000" y="1223675"/>
            <a:ext cx="4092000" cy="38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1" name="Google Shape;551;p19"/>
          <p:cNvSpPr txBox="1"/>
          <p:nvPr>
            <p:ph hasCustomPrompt="1" idx="2" type="title"/>
          </p:nvPr>
        </p:nvSpPr>
        <p:spPr>
          <a:xfrm>
            <a:off x="1763488" y="1966563"/>
            <a:ext cx="5616900" cy="86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5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1600"/>
              <a:buNone/>
              <a:defRPr sz="1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1600"/>
              <a:buNone/>
              <a:defRPr sz="1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1600"/>
              <a:buNone/>
              <a:defRPr sz="1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1600"/>
              <a:buNone/>
              <a:defRPr sz="1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1600"/>
              <a:buNone/>
              <a:defRPr sz="1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1600"/>
              <a:buNone/>
              <a:defRPr sz="1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1600"/>
              <a:buNone/>
              <a:defRPr sz="1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1600"/>
              <a:buNone/>
              <a:defRPr sz="11600"/>
            </a:lvl9pPr>
          </a:lstStyle>
          <a:p>
            <a:r>
              <a:t>xx%</a:t>
            </a:r>
          </a:p>
        </p:txBody>
      </p:sp>
      <p:sp>
        <p:nvSpPr>
          <p:cNvPr id="552" name="Google Shape;552;p19"/>
          <p:cNvSpPr txBox="1"/>
          <p:nvPr>
            <p:ph idx="3" type="subTitle"/>
          </p:nvPr>
        </p:nvSpPr>
        <p:spPr>
          <a:xfrm>
            <a:off x="2526000" y="2732438"/>
            <a:ext cx="4092000" cy="38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3" name="Google Shape;553;p19"/>
          <p:cNvSpPr txBox="1"/>
          <p:nvPr>
            <p:ph hasCustomPrompt="1" idx="4" type="title"/>
          </p:nvPr>
        </p:nvSpPr>
        <p:spPr>
          <a:xfrm>
            <a:off x="1763613" y="3475325"/>
            <a:ext cx="5616900" cy="86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5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1600"/>
              <a:buNone/>
              <a:defRPr sz="1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1600"/>
              <a:buNone/>
              <a:defRPr sz="1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1600"/>
              <a:buNone/>
              <a:defRPr sz="1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1600"/>
              <a:buNone/>
              <a:defRPr sz="1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1600"/>
              <a:buNone/>
              <a:defRPr sz="1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1600"/>
              <a:buNone/>
              <a:defRPr sz="1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1600"/>
              <a:buNone/>
              <a:defRPr sz="1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1600"/>
              <a:buNone/>
              <a:defRPr sz="11600"/>
            </a:lvl9pPr>
          </a:lstStyle>
          <a:p>
            <a:r>
              <a:t>xx%</a:t>
            </a:r>
          </a:p>
        </p:txBody>
      </p:sp>
      <p:sp>
        <p:nvSpPr>
          <p:cNvPr id="554" name="Google Shape;554;p19"/>
          <p:cNvSpPr txBox="1"/>
          <p:nvPr>
            <p:ph idx="5" type="subTitle"/>
          </p:nvPr>
        </p:nvSpPr>
        <p:spPr>
          <a:xfrm>
            <a:off x="2526000" y="4241200"/>
            <a:ext cx="4092000" cy="38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5" name="Google Shape;555;p19"/>
          <p:cNvSpPr/>
          <p:nvPr/>
        </p:nvSpPr>
        <p:spPr>
          <a:xfrm flipH="1">
            <a:off x="2410749" y="2554322"/>
            <a:ext cx="26641" cy="29978"/>
          </a:xfrm>
          <a:custGeom>
            <a:rect b="b" l="l" r="r" t="t"/>
            <a:pathLst>
              <a:path extrusionOk="0" h="476" w="423">
                <a:moveTo>
                  <a:pt x="1" y="1"/>
                </a:moveTo>
                <a:lnTo>
                  <a:pt x="1" y="475"/>
                </a:lnTo>
                <a:lnTo>
                  <a:pt x="277" y="475"/>
                </a:lnTo>
                <a:cubicBezTo>
                  <a:pt x="354" y="475"/>
                  <a:pt x="422" y="407"/>
                  <a:pt x="422" y="330"/>
                </a:cubicBezTo>
                <a:lnTo>
                  <a:pt x="422" y="1"/>
                </a:lnTo>
                <a:close/>
              </a:path>
            </a:pathLst>
          </a:custGeom>
          <a:solidFill>
            <a:srgbClr val="132B5F">
              <a:alpha val="2800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6" name="Google Shape;556;p19"/>
          <p:cNvSpPr/>
          <p:nvPr/>
        </p:nvSpPr>
        <p:spPr>
          <a:xfrm>
            <a:off x="9067886" y="488492"/>
            <a:ext cx="5223" cy="36560"/>
          </a:xfrm>
          <a:custGeom>
            <a:rect b="b" l="l" r="r" t="t"/>
            <a:pathLst>
              <a:path extrusionOk="0" h="224" w="32">
                <a:moveTo>
                  <a:pt x="32" y="0"/>
                </a:moveTo>
                <a:cubicBezTo>
                  <a:pt x="9" y="45"/>
                  <a:pt x="0" y="90"/>
                  <a:pt x="0" y="121"/>
                </a:cubicBezTo>
                <a:cubicBezTo>
                  <a:pt x="0" y="161"/>
                  <a:pt x="9" y="192"/>
                  <a:pt x="32" y="224"/>
                </a:cubicBezTo>
                <a:lnTo>
                  <a:pt x="32" y="0"/>
                </a:lnTo>
                <a:close/>
              </a:path>
            </a:pathLst>
          </a:custGeom>
          <a:solidFill>
            <a:srgbClr val="0606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57" name="Google Shape;557;p19"/>
          <p:cNvSpPr/>
          <p:nvPr/>
        </p:nvSpPr>
        <p:spPr>
          <a:xfrm>
            <a:off x="8450067" y="840453"/>
            <a:ext cx="702233" cy="1950142"/>
          </a:xfrm>
          <a:custGeom>
            <a:rect b="b" l="l" r="r" t="t"/>
            <a:pathLst>
              <a:path extrusionOk="0" h="80468" w="28976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" name="Google Shape;558;p19"/>
          <p:cNvSpPr/>
          <p:nvPr/>
        </p:nvSpPr>
        <p:spPr>
          <a:xfrm>
            <a:off x="7590046" y="4501660"/>
            <a:ext cx="880538" cy="740967"/>
          </a:xfrm>
          <a:custGeom>
            <a:rect b="b" l="l" r="r" t="t"/>
            <a:pathLst>
              <a:path extrusionOk="0" h="11613" w="13801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p19"/>
          <p:cNvSpPr/>
          <p:nvPr/>
        </p:nvSpPr>
        <p:spPr>
          <a:xfrm rot="-929517">
            <a:off x="8452558" y="4481710"/>
            <a:ext cx="697261" cy="780876"/>
          </a:xfrm>
          <a:custGeom>
            <a:rect b="b" l="l" r="r" t="t"/>
            <a:pathLst>
              <a:path extrusionOk="0" h="11101" w="9913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p19"/>
          <p:cNvSpPr/>
          <p:nvPr/>
        </p:nvSpPr>
        <p:spPr>
          <a:xfrm>
            <a:off x="8342679" y="-184839"/>
            <a:ext cx="807397" cy="1853745"/>
          </a:xfrm>
          <a:custGeom>
            <a:rect b="b" l="l" r="r" t="t"/>
            <a:pathLst>
              <a:path extrusionOk="0" h="18459" w="804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1" name="Google Shape;561;p19"/>
          <p:cNvSpPr/>
          <p:nvPr/>
        </p:nvSpPr>
        <p:spPr>
          <a:xfrm>
            <a:off x="32298" y="-22878"/>
            <a:ext cx="673666" cy="1085328"/>
          </a:xfrm>
          <a:custGeom>
            <a:rect b="b" l="l" r="r" t="t"/>
            <a:pathLst>
              <a:path extrusionOk="0" h="15650" w="9714">
                <a:moveTo>
                  <a:pt x="9191" y="1"/>
                </a:moveTo>
                <a:lnTo>
                  <a:pt x="1" y="372"/>
                </a:lnTo>
                <a:cubicBezTo>
                  <a:pt x="1" y="372"/>
                  <a:pt x="3884" y="2537"/>
                  <a:pt x="3923" y="4235"/>
                </a:cubicBezTo>
                <a:cubicBezTo>
                  <a:pt x="4001" y="5952"/>
                  <a:pt x="3415" y="8566"/>
                  <a:pt x="5269" y="9464"/>
                </a:cubicBezTo>
                <a:cubicBezTo>
                  <a:pt x="8235" y="10888"/>
                  <a:pt x="7142" y="14947"/>
                  <a:pt x="7806" y="15493"/>
                </a:cubicBezTo>
                <a:cubicBezTo>
                  <a:pt x="7932" y="15600"/>
                  <a:pt x="8053" y="15649"/>
                  <a:pt x="8169" y="15649"/>
                </a:cubicBezTo>
                <a:cubicBezTo>
                  <a:pt x="9132" y="15649"/>
                  <a:pt x="9713" y="12264"/>
                  <a:pt x="9191" y="10401"/>
                </a:cubicBezTo>
                <a:cubicBezTo>
                  <a:pt x="8215" y="6908"/>
                  <a:pt x="7162" y="5386"/>
                  <a:pt x="7493" y="3610"/>
                </a:cubicBezTo>
                <a:cubicBezTo>
                  <a:pt x="7806" y="1835"/>
                  <a:pt x="9191" y="1"/>
                  <a:pt x="9191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p19"/>
          <p:cNvSpPr/>
          <p:nvPr/>
        </p:nvSpPr>
        <p:spPr>
          <a:xfrm>
            <a:off x="-63806" y="3614958"/>
            <a:ext cx="572012" cy="680471"/>
          </a:xfrm>
          <a:custGeom>
            <a:rect b="b" l="l" r="r" t="t"/>
            <a:pathLst>
              <a:path extrusionOk="0" h="14114" w="11865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3" name="Google Shape;563;p19"/>
          <p:cNvSpPr/>
          <p:nvPr/>
        </p:nvSpPr>
        <p:spPr>
          <a:xfrm>
            <a:off x="-25300" y="4461840"/>
            <a:ext cx="702196" cy="718231"/>
          </a:xfrm>
          <a:custGeom>
            <a:rect b="b" l="l" r="r" t="t"/>
            <a:pathLst>
              <a:path extrusionOk="0" h="7983" w="7805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4" name="Google Shape;564;p19"/>
          <p:cNvSpPr/>
          <p:nvPr/>
        </p:nvSpPr>
        <p:spPr>
          <a:xfrm>
            <a:off x="-18106" y="-22898"/>
            <a:ext cx="702217" cy="2975656"/>
          </a:xfrm>
          <a:custGeom>
            <a:rect b="b" l="l" r="r" t="t"/>
            <a:pathLst>
              <a:path extrusionOk="0" h="40683" w="9601">
                <a:moveTo>
                  <a:pt x="0" y="0"/>
                </a:moveTo>
                <a:lnTo>
                  <a:pt x="0" y="40682"/>
                </a:lnTo>
                <a:lnTo>
                  <a:pt x="39" y="40682"/>
                </a:lnTo>
                <a:cubicBezTo>
                  <a:pt x="39" y="40682"/>
                  <a:pt x="98" y="34263"/>
                  <a:pt x="3298" y="31317"/>
                </a:cubicBezTo>
                <a:cubicBezTo>
                  <a:pt x="6517" y="28351"/>
                  <a:pt x="9600" y="28429"/>
                  <a:pt x="8683" y="25014"/>
                </a:cubicBezTo>
                <a:cubicBezTo>
                  <a:pt x="7786" y="21619"/>
                  <a:pt x="4722" y="21873"/>
                  <a:pt x="3610" y="19180"/>
                </a:cubicBezTo>
                <a:cubicBezTo>
                  <a:pt x="2517" y="16488"/>
                  <a:pt x="3688" y="15922"/>
                  <a:pt x="2478" y="13717"/>
                </a:cubicBezTo>
                <a:cubicBezTo>
                  <a:pt x="1249" y="11551"/>
                  <a:pt x="976" y="8254"/>
                  <a:pt x="2596" y="5698"/>
                </a:cubicBezTo>
                <a:cubicBezTo>
                  <a:pt x="4195" y="3142"/>
                  <a:pt x="3610" y="547"/>
                  <a:pt x="3025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65" name="Google Shape;565;p19"/>
          <p:cNvGrpSpPr/>
          <p:nvPr/>
        </p:nvGrpSpPr>
        <p:grpSpPr>
          <a:xfrm>
            <a:off x="-1081493" y="-1126448"/>
            <a:ext cx="2274300" cy="2274300"/>
            <a:chOff x="-1087568" y="-1126448"/>
            <a:chExt cx="2274300" cy="2274300"/>
          </a:xfrm>
        </p:grpSpPr>
        <p:sp>
          <p:nvSpPr>
            <p:cNvPr id="566" name="Google Shape;566;p19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19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19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19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70" name="Google Shape;570;p19"/>
          <p:cNvGrpSpPr/>
          <p:nvPr/>
        </p:nvGrpSpPr>
        <p:grpSpPr>
          <a:xfrm>
            <a:off x="8006457" y="4004977"/>
            <a:ext cx="2274300" cy="2274300"/>
            <a:chOff x="-1087568" y="-1126448"/>
            <a:chExt cx="2274300" cy="2274300"/>
          </a:xfrm>
        </p:grpSpPr>
        <p:sp>
          <p:nvSpPr>
            <p:cNvPr id="571" name="Google Shape;571;p19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19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19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19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5" name="Google Shape;575;p19"/>
          <p:cNvSpPr/>
          <p:nvPr/>
        </p:nvSpPr>
        <p:spPr>
          <a:xfrm>
            <a:off x="776050" y="658450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6" name="Google Shape;576;p19"/>
          <p:cNvSpPr/>
          <p:nvPr/>
        </p:nvSpPr>
        <p:spPr>
          <a:xfrm>
            <a:off x="8880475" y="3919263"/>
            <a:ext cx="152700" cy="203425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" name="Google Shape;577;p19"/>
          <p:cNvSpPr/>
          <p:nvPr/>
        </p:nvSpPr>
        <p:spPr>
          <a:xfrm>
            <a:off x="8521725" y="1582613"/>
            <a:ext cx="152700" cy="203425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8" name="Google Shape;578;p19"/>
          <p:cNvSpPr/>
          <p:nvPr/>
        </p:nvSpPr>
        <p:spPr>
          <a:xfrm>
            <a:off x="303000" y="2107750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9" name="Google Shape;579;p19"/>
          <p:cNvSpPr/>
          <p:nvPr/>
        </p:nvSpPr>
        <p:spPr>
          <a:xfrm>
            <a:off x="448175" y="4842137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0" name="Google Shape;580;p19"/>
          <p:cNvSpPr/>
          <p:nvPr/>
        </p:nvSpPr>
        <p:spPr>
          <a:xfrm>
            <a:off x="8705813" y="235800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1" name="Google Shape;581;p19"/>
          <p:cNvSpPr/>
          <p:nvPr/>
        </p:nvSpPr>
        <p:spPr>
          <a:xfrm>
            <a:off x="1063675" y="126212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2" name="Google Shape;582;p19"/>
          <p:cNvSpPr/>
          <p:nvPr/>
        </p:nvSpPr>
        <p:spPr>
          <a:xfrm>
            <a:off x="8430249" y="4812400"/>
            <a:ext cx="119529" cy="119477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3" name="Google Shape;583;p19"/>
          <p:cNvSpPr/>
          <p:nvPr/>
        </p:nvSpPr>
        <p:spPr>
          <a:xfrm>
            <a:off x="8614400" y="3446562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4" name="Google Shape;584;p19"/>
          <p:cNvSpPr/>
          <p:nvPr/>
        </p:nvSpPr>
        <p:spPr>
          <a:xfrm>
            <a:off x="8926813" y="712037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5" name="Google Shape;585;p19"/>
          <p:cNvSpPr/>
          <p:nvPr/>
        </p:nvSpPr>
        <p:spPr>
          <a:xfrm>
            <a:off x="84938" y="3801538"/>
            <a:ext cx="152700" cy="203425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6" name="Google Shape;586;p19"/>
          <p:cNvSpPr/>
          <p:nvPr/>
        </p:nvSpPr>
        <p:spPr>
          <a:xfrm>
            <a:off x="1773048" y="4792508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7" name="Google Shape;587;p19"/>
          <p:cNvSpPr/>
          <p:nvPr/>
        </p:nvSpPr>
        <p:spPr>
          <a:xfrm>
            <a:off x="266036" y="186208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5400700" scaled="0"/>
        </a:gradFill>
      </p:bgPr>
    </p:bg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20"/>
          <p:cNvSpPr txBox="1"/>
          <p:nvPr>
            <p:ph type="title"/>
          </p:nvPr>
        </p:nvSpPr>
        <p:spPr>
          <a:xfrm>
            <a:off x="716850" y="454825"/>
            <a:ext cx="7710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90" name="Google Shape;590;p20"/>
          <p:cNvSpPr/>
          <p:nvPr/>
        </p:nvSpPr>
        <p:spPr>
          <a:xfrm rot="10800000">
            <a:off x="133083" y="3587971"/>
            <a:ext cx="724400" cy="2011700"/>
          </a:xfrm>
          <a:custGeom>
            <a:rect b="b" l="l" r="r" t="t"/>
            <a:pathLst>
              <a:path extrusionOk="0" h="80468" w="28976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1" name="Google Shape;591;p20"/>
          <p:cNvSpPr/>
          <p:nvPr/>
        </p:nvSpPr>
        <p:spPr>
          <a:xfrm rot="10800000">
            <a:off x="479790" y="-77462"/>
            <a:ext cx="733868" cy="617521"/>
          </a:xfrm>
          <a:custGeom>
            <a:rect b="b" l="l" r="r" t="t"/>
            <a:pathLst>
              <a:path extrusionOk="0" h="11613" w="13801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2" name="Google Shape;592;p20"/>
          <p:cNvSpPr/>
          <p:nvPr/>
        </p:nvSpPr>
        <p:spPr>
          <a:xfrm rot="10800000">
            <a:off x="-37434" y="2735"/>
            <a:ext cx="1018707" cy="5143387"/>
          </a:xfrm>
          <a:custGeom>
            <a:rect b="b" l="l" r="r" t="t"/>
            <a:pathLst>
              <a:path extrusionOk="0" h="78516" w="15551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3" name="Google Shape;593;p20"/>
          <p:cNvSpPr/>
          <p:nvPr/>
        </p:nvSpPr>
        <p:spPr>
          <a:xfrm rot="9870421">
            <a:off x="89918" y="-98755"/>
            <a:ext cx="581152" cy="650799"/>
          </a:xfrm>
          <a:custGeom>
            <a:rect b="b" l="l" r="r" t="t"/>
            <a:pathLst>
              <a:path extrusionOk="0" h="11101" w="9913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4" name="Google Shape;594;p20"/>
          <p:cNvSpPr/>
          <p:nvPr/>
        </p:nvSpPr>
        <p:spPr>
          <a:xfrm rot="10800000">
            <a:off x="-49750" y="4167587"/>
            <a:ext cx="451908" cy="1037534"/>
          </a:xfrm>
          <a:custGeom>
            <a:rect b="b" l="l" r="r" t="t"/>
            <a:pathLst>
              <a:path extrusionOk="0" h="18459" w="804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5" name="Google Shape;595;p20"/>
          <p:cNvSpPr/>
          <p:nvPr/>
        </p:nvSpPr>
        <p:spPr>
          <a:xfrm flipH="1">
            <a:off x="78863" y="3919263"/>
            <a:ext cx="152700" cy="203425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6" name="Google Shape;596;p20"/>
          <p:cNvSpPr/>
          <p:nvPr/>
        </p:nvSpPr>
        <p:spPr>
          <a:xfrm flipH="1">
            <a:off x="402150" y="1241350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7" name="Google Shape;597;p20"/>
          <p:cNvSpPr/>
          <p:nvPr/>
        </p:nvSpPr>
        <p:spPr>
          <a:xfrm flipH="1">
            <a:off x="562260" y="4812400"/>
            <a:ext cx="119529" cy="119477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" name="Google Shape;598;p20"/>
          <p:cNvSpPr/>
          <p:nvPr/>
        </p:nvSpPr>
        <p:spPr>
          <a:xfrm flipH="1">
            <a:off x="125199" y="712037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9" name="Google Shape;599;p20"/>
          <p:cNvSpPr/>
          <p:nvPr/>
        </p:nvSpPr>
        <p:spPr>
          <a:xfrm flipH="1">
            <a:off x="1629421" y="126195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0" name="Google Shape;600;p20"/>
          <p:cNvSpPr/>
          <p:nvPr/>
        </p:nvSpPr>
        <p:spPr>
          <a:xfrm>
            <a:off x="8187706" y="-580875"/>
            <a:ext cx="724400" cy="2011700"/>
          </a:xfrm>
          <a:custGeom>
            <a:rect b="b" l="l" r="r" t="t"/>
            <a:pathLst>
              <a:path extrusionOk="0" h="80468" w="28976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1" name="Google Shape;601;p20"/>
          <p:cNvSpPr/>
          <p:nvPr/>
        </p:nvSpPr>
        <p:spPr>
          <a:xfrm>
            <a:off x="7726931" y="4647937"/>
            <a:ext cx="733868" cy="617521"/>
          </a:xfrm>
          <a:custGeom>
            <a:rect b="b" l="l" r="r" t="t"/>
            <a:pathLst>
              <a:path extrusionOk="0" h="11613" w="13801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2" name="Google Shape;602;p20"/>
          <p:cNvSpPr/>
          <p:nvPr/>
        </p:nvSpPr>
        <p:spPr>
          <a:xfrm>
            <a:off x="8119617" y="-11350"/>
            <a:ext cx="1018707" cy="5143387"/>
          </a:xfrm>
          <a:custGeom>
            <a:rect b="b" l="l" r="r" t="t"/>
            <a:pathLst>
              <a:path extrusionOk="0" h="78516" w="15551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3" name="Google Shape;603;p20"/>
          <p:cNvSpPr/>
          <p:nvPr/>
        </p:nvSpPr>
        <p:spPr>
          <a:xfrm rot="-929579">
            <a:off x="8429819" y="4582728"/>
            <a:ext cx="581152" cy="650799"/>
          </a:xfrm>
          <a:custGeom>
            <a:rect b="b" l="l" r="r" t="t"/>
            <a:pathLst>
              <a:path extrusionOk="0" h="11101" w="9913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4" name="Google Shape;604;p20"/>
          <p:cNvSpPr/>
          <p:nvPr/>
        </p:nvSpPr>
        <p:spPr>
          <a:xfrm>
            <a:off x="8698731" y="-70350"/>
            <a:ext cx="451908" cy="1037534"/>
          </a:xfrm>
          <a:custGeom>
            <a:rect b="b" l="l" r="r" t="t"/>
            <a:pathLst>
              <a:path extrusionOk="0" h="18459" w="804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5" name="Google Shape;605;p20"/>
          <p:cNvSpPr/>
          <p:nvPr/>
        </p:nvSpPr>
        <p:spPr>
          <a:xfrm flipH="1" rot="10800000">
            <a:off x="8869327" y="1012084"/>
            <a:ext cx="152700" cy="203425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6" name="Google Shape;606;p20"/>
          <p:cNvSpPr/>
          <p:nvPr/>
        </p:nvSpPr>
        <p:spPr>
          <a:xfrm flipH="1" rot="10800000">
            <a:off x="8507989" y="3640721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7" name="Google Shape;607;p20"/>
          <p:cNvSpPr/>
          <p:nvPr/>
        </p:nvSpPr>
        <p:spPr>
          <a:xfrm flipH="1" rot="10800000">
            <a:off x="8915664" y="4362734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8" name="Google Shape;608;p20"/>
          <p:cNvSpPr/>
          <p:nvPr/>
        </p:nvSpPr>
        <p:spPr>
          <a:xfrm flipH="1" rot="10800000">
            <a:off x="8456275" y="5185980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0800025" scaled="0"/>
        </a:grad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3"/>
          <p:cNvSpPr txBox="1"/>
          <p:nvPr>
            <p:ph type="title"/>
          </p:nvPr>
        </p:nvSpPr>
        <p:spPr>
          <a:xfrm>
            <a:off x="4147675" y="2529125"/>
            <a:ext cx="4731300" cy="53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5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0" name="Google Shape;40;p3"/>
          <p:cNvSpPr txBox="1"/>
          <p:nvPr>
            <p:ph idx="1" type="subTitle"/>
          </p:nvPr>
        </p:nvSpPr>
        <p:spPr>
          <a:xfrm>
            <a:off x="5010175" y="3116825"/>
            <a:ext cx="2975100" cy="695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1" name="Google Shape;41;p3"/>
          <p:cNvSpPr txBox="1"/>
          <p:nvPr>
            <p:ph hasCustomPrompt="1" idx="2" type="title"/>
          </p:nvPr>
        </p:nvSpPr>
        <p:spPr>
          <a:xfrm>
            <a:off x="5577925" y="1331263"/>
            <a:ext cx="1839600" cy="115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6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2" name="Google Shape;42;p3"/>
          <p:cNvSpPr/>
          <p:nvPr/>
        </p:nvSpPr>
        <p:spPr>
          <a:xfrm rot="538783">
            <a:off x="7590835" y="4435473"/>
            <a:ext cx="834279" cy="992451"/>
          </a:xfrm>
          <a:custGeom>
            <a:rect b="b" l="l" r="r" t="t"/>
            <a:pathLst>
              <a:path extrusionOk="0" h="14114" w="11865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" name="Google Shape;43;p3"/>
          <p:cNvSpPr/>
          <p:nvPr/>
        </p:nvSpPr>
        <p:spPr>
          <a:xfrm rot="194745">
            <a:off x="7674223" y="-78173"/>
            <a:ext cx="787928" cy="1269373"/>
          </a:xfrm>
          <a:custGeom>
            <a:rect b="b" l="l" r="r" t="t"/>
            <a:pathLst>
              <a:path extrusionOk="0" h="15650" w="9714">
                <a:moveTo>
                  <a:pt x="9191" y="1"/>
                </a:moveTo>
                <a:lnTo>
                  <a:pt x="1" y="372"/>
                </a:lnTo>
                <a:cubicBezTo>
                  <a:pt x="1" y="372"/>
                  <a:pt x="3884" y="2537"/>
                  <a:pt x="3923" y="4235"/>
                </a:cubicBezTo>
                <a:cubicBezTo>
                  <a:pt x="4001" y="5952"/>
                  <a:pt x="3415" y="8566"/>
                  <a:pt x="5269" y="9464"/>
                </a:cubicBezTo>
                <a:cubicBezTo>
                  <a:pt x="8235" y="10888"/>
                  <a:pt x="7142" y="14947"/>
                  <a:pt x="7806" y="15493"/>
                </a:cubicBezTo>
                <a:cubicBezTo>
                  <a:pt x="7932" y="15600"/>
                  <a:pt x="8053" y="15649"/>
                  <a:pt x="8169" y="15649"/>
                </a:cubicBezTo>
                <a:cubicBezTo>
                  <a:pt x="9132" y="15649"/>
                  <a:pt x="9713" y="12264"/>
                  <a:pt x="9191" y="10401"/>
                </a:cubicBezTo>
                <a:cubicBezTo>
                  <a:pt x="8215" y="6908"/>
                  <a:pt x="7162" y="5386"/>
                  <a:pt x="7493" y="3610"/>
                </a:cubicBezTo>
                <a:cubicBezTo>
                  <a:pt x="7806" y="1835"/>
                  <a:pt x="9191" y="1"/>
                  <a:pt x="9191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3"/>
          <p:cNvSpPr/>
          <p:nvPr/>
        </p:nvSpPr>
        <p:spPr>
          <a:xfrm rot="10800000">
            <a:off x="8426497" y="4087887"/>
            <a:ext cx="673666" cy="1085328"/>
          </a:xfrm>
          <a:custGeom>
            <a:rect b="b" l="l" r="r" t="t"/>
            <a:pathLst>
              <a:path extrusionOk="0" h="15650" w="9714">
                <a:moveTo>
                  <a:pt x="9191" y="1"/>
                </a:moveTo>
                <a:lnTo>
                  <a:pt x="1" y="372"/>
                </a:lnTo>
                <a:cubicBezTo>
                  <a:pt x="1" y="372"/>
                  <a:pt x="3884" y="2537"/>
                  <a:pt x="3923" y="4235"/>
                </a:cubicBezTo>
                <a:cubicBezTo>
                  <a:pt x="4001" y="5952"/>
                  <a:pt x="3415" y="8566"/>
                  <a:pt x="5269" y="9464"/>
                </a:cubicBezTo>
                <a:cubicBezTo>
                  <a:pt x="8235" y="10888"/>
                  <a:pt x="7142" y="14947"/>
                  <a:pt x="7806" y="15493"/>
                </a:cubicBezTo>
                <a:cubicBezTo>
                  <a:pt x="7932" y="15600"/>
                  <a:pt x="8053" y="15649"/>
                  <a:pt x="8169" y="15649"/>
                </a:cubicBezTo>
                <a:cubicBezTo>
                  <a:pt x="9132" y="15649"/>
                  <a:pt x="9713" y="12264"/>
                  <a:pt x="9191" y="10401"/>
                </a:cubicBezTo>
                <a:cubicBezTo>
                  <a:pt x="8215" y="6908"/>
                  <a:pt x="7162" y="5386"/>
                  <a:pt x="7493" y="3610"/>
                </a:cubicBezTo>
                <a:cubicBezTo>
                  <a:pt x="7806" y="1835"/>
                  <a:pt x="9191" y="1"/>
                  <a:pt x="9191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" name="Google Shape;45;p3"/>
          <p:cNvSpPr/>
          <p:nvPr/>
        </p:nvSpPr>
        <p:spPr>
          <a:xfrm rot="10800000">
            <a:off x="8624255" y="854907"/>
            <a:ext cx="572012" cy="680471"/>
          </a:xfrm>
          <a:custGeom>
            <a:rect b="b" l="l" r="r" t="t"/>
            <a:pathLst>
              <a:path extrusionOk="0" h="14114" w="11865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3"/>
          <p:cNvSpPr/>
          <p:nvPr/>
        </p:nvSpPr>
        <p:spPr>
          <a:xfrm rot="10800000">
            <a:off x="8455564" y="-29735"/>
            <a:ext cx="702196" cy="718231"/>
          </a:xfrm>
          <a:custGeom>
            <a:rect b="b" l="l" r="r" t="t"/>
            <a:pathLst>
              <a:path extrusionOk="0" h="7983" w="7805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3"/>
          <p:cNvSpPr/>
          <p:nvPr/>
        </p:nvSpPr>
        <p:spPr>
          <a:xfrm rot="10800000">
            <a:off x="8084408" y="655276"/>
            <a:ext cx="1066167" cy="4517949"/>
          </a:xfrm>
          <a:custGeom>
            <a:rect b="b" l="l" r="r" t="t"/>
            <a:pathLst>
              <a:path extrusionOk="0" h="40683" w="9601">
                <a:moveTo>
                  <a:pt x="0" y="0"/>
                </a:moveTo>
                <a:lnTo>
                  <a:pt x="0" y="40682"/>
                </a:lnTo>
                <a:lnTo>
                  <a:pt x="39" y="40682"/>
                </a:lnTo>
                <a:cubicBezTo>
                  <a:pt x="39" y="40682"/>
                  <a:pt x="98" y="34263"/>
                  <a:pt x="3298" y="31317"/>
                </a:cubicBezTo>
                <a:cubicBezTo>
                  <a:pt x="6517" y="28351"/>
                  <a:pt x="9600" y="28429"/>
                  <a:pt x="8683" y="25014"/>
                </a:cubicBezTo>
                <a:cubicBezTo>
                  <a:pt x="7786" y="21619"/>
                  <a:pt x="4722" y="21873"/>
                  <a:pt x="3610" y="19180"/>
                </a:cubicBezTo>
                <a:cubicBezTo>
                  <a:pt x="2517" y="16488"/>
                  <a:pt x="3688" y="15922"/>
                  <a:pt x="2478" y="13717"/>
                </a:cubicBezTo>
                <a:cubicBezTo>
                  <a:pt x="1249" y="11551"/>
                  <a:pt x="976" y="8254"/>
                  <a:pt x="2596" y="5698"/>
                </a:cubicBezTo>
                <a:cubicBezTo>
                  <a:pt x="4195" y="3142"/>
                  <a:pt x="3610" y="547"/>
                  <a:pt x="3025" y="0"/>
                </a:cubicBez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3"/>
          <p:cNvSpPr/>
          <p:nvPr/>
        </p:nvSpPr>
        <p:spPr>
          <a:xfrm rot="10800000">
            <a:off x="8651098" y="2788161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" name="Google Shape;49;p3"/>
          <p:cNvSpPr/>
          <p:nvPr/>
        </p:nvSpPr>
        <p:spPr>
          <a:xfrm rot="10800000">
            <a:off x="8262404" y="365517"/>
            <a:ext cx="288319" cy="381981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3"/>
          <p:cNvSpPr/>
          <p:nvPr/>
        </p:nvSpPr>
        <p:spPr>
          <a:xfrm rot="10800000">
            <a:off x="8624259" y="248198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3"/>
          <p:cNvSpPr/>
          <p:nvPr/>
        </p:nvSpPr>
        <p:spPr>
          <a:xfrm rot="10800000">
            <a:off x="8781809" y="4804911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3"/>
          <p:cNvSpPr/>
          <p:nvPr/>
        </p:nvSpPr>
        <p:spPr>
          <a:xfrm rot="10800000">
            <a:off x="6453744" y="176495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3"/>
          <p:cNvSpPr/>
          <p:nvPr/>
        </p:nvSpPr>
        <p:spPr>
          <a:xfrm rot="10800000">
            <a:off x="8262394" y="4864920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3"/>
          <p:cNvSpPr/>
          <p:nvPr/>
        </p:nvSpPr>
        <p:spPr>
          <a:xfrm rot="10800000">
            <a:off x="2317745" y="587629"/>
            <a:ext cx="201031" cy="266321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3"/>
          <p:cNvSpPr/>
          <p:nvPr/>
        </p:nvSpPr>
        <p:spPr>
          <a:xfrm rot="10800000">
            <a:off x="782770" y="3408479"/>
            <a:ext cx="201031" cy="266321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3"/>
          <p:cNvSpPr/>
          <p:nvPr/>
        </p:nvSpPr>
        <p:spPr>
          <a:xfrm rot="10800000">
            <a:off x="441769" y="109632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3"/>
          <p:cNvSpPr/>
          <p:nvPr/>
        </p:nvSpPr>
        <p:spPr>
          <a:xfrm rot="10800000">
            <a:off x="2640869" y="4755282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3"/>
          <p:cNvSpPr/>
          <p:nvPr/>
        </p:nvSpPr>
        <p:spPr>
          <a:xfrm rot="10800000">
            <a:off x="251959" y="1674036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3"/>
          <p:cNvSpPr/>
          <p:nvPr/>
        </p:nvSpPr>
        <p:spPr>
          <a:xfrm rot="10800000">
            <a:off x="4541996" y="268861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3"/>
          <p:cNvSpPr/>
          <p:nvPr/>
        </p:nvSpPr>
        <p:spPr>
          <a:xfrm rot="10800000">
            <a:off x="1598759" y="4755286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2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21"/>
          <p:cNvSpPr txBox="1"/>
          <p:nvPr>
            <p:ph type="title"/>
          </p:nvPr>
        </p:nvSpPr>
        <p:spPr>
          <a:xfrm>
            <a:off x="716800" y="455700"/>
            <a:ext cx="7710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11" name="Google Shape;611;p21"/>
          <p:cNvSpPr/>
          <p:nvPr/>
        </p:nvSpPr>
        <p:spPr>
          <a:xfrm flipH="1">
            <a:off x="71330" y="488492"/>
            <a:ext cx="5223" cy="36560"/>
          </a:xfrm>
          <a:custGeom>
            <a:rect b="b" l="l" r="r" t="t"/>
            <a:pathLst>
              <a:path extrusionOk="0" h="224" w="32">
                <a:moveTo>
                  <a:pt x="32" y="0"/>
                </a:moveTo>
                <a:cubicBezTo>
                  <a:pt x="9" y="45"/>
                  <a:pt x="0" y="90"/>
                  <a:pt x="0" y="121"/>
                </a:cubicBezTo>
                <a:cubicBezTo>
                  <a:pt x="0" y="161"/>
                  <a:pt x="9" y="192"/>
                  <a:pt x="32" y="224"/>
                </a:cubicBezTo>
                <a:lnTo>
                  <a:pt x="32" y="0"/>
                </a:lnTo>
                <a:close/>
              </a:path>
            </a:pathLst>
          </a:custGeom>
          <a:solidFill>
            <a:srgbClr val="0606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12" name="Google Shape;612;p21"/>
          <p:cNvSpPr/>
          <p:nvPr/>
        </p:nvSpPr>
        <p:spPr>
          <a:xfrm flipH="1">
            <a:off x="-7861" y="840453"/>
            <a:ext cx="702233" cy="1950142"/>
          </a:xfrm>
          <a:custGeom>
            <a:rect b="b" l="l" r="r" t="t"/>
            <a:pathLst>
              <a:path extrusionOk="0" h="80468" w="28976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3" name="Google Shape;613;p21"/>
          <p:cNvSpPr/>
          <p:nvPr/>
        </p:nvSpPr>
        <p:spPr>
          <a:xfrm flipH="1">
            <a:off x="673855" y="4501660"/>
            <a:ext cx="880538" cy="740967"/>
          </a:xfrm>
          <a:custGeom>
            <a:rect b="b" l="l" r="r" t="t"/>
            <a:pathLst>
              <a:path extrusionOk="0" h="11613" w="13801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4" name="Google Shape;614;p21"/>
          <p:cNvSpPr/>
          <p:nvPr/>
        </p:nvSpPr>
        <p:spPr>
          <a:xfrm flipH="1" rot="929517">
            <a:off x="-5379" y="4481710"/>
            <a:ext cx="697261" cy="780876"/>
          </a:xfrm>
          <a:custGeom>
            <a:rect b="b" l="l" r="r" t="t"/>
            <a:pathLst>
              <a:path extrusionOk="0" h="11101" w="9913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5" name="Google Shape;615;p21"/>
          <p:cNvSpPr/>
          <p:nvPr/>
        </p:nvSpPr>
        <p:spPr>
          <a:xfrm flipH="1">
            <a:off x="-5637" y="-184839"/>
            <a:ext cx="807397" cy="1853745"/>
          </a:xfrm>
          <a:custGeom>
            <a:rect b="b" l="l" r="r" t="t"/>
            <a:pathLst>
              <a:path extrusionOk="0" h="18459" w="804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6" name="Google Shape;616;p21"/>
          <p:cNvSpPr/>
          <p:nvPr/>
        </p:nvSpPr>
        <p:spPr>
          <a:xfrm flipH="1">
            <a:off x="8438476" y="-22878"/>
            <a:ext cx="673666" cy="1085328"/>
          </a:xfrm>
          <a:custGeom>
            <a:rect b="b" l="l" r="r" t="t"/>
            <a:pathLst>
              <a:path extrusionOk="0" h="15650" w="9714">
                <a:moveTo>
                  <a:pt x="9191" y="1"/>
                </a:moveTo>
                <a:lnTo>
                  <a:pt x="1" y="372"/>
                </a:lnTo>
                <a:cubicBezTo>
                  <a:pt x="1" y="372"/>
                  <a:pt x="3884" y="2537"/>
                  <a:pt x="3923" y="4235"/>
                </a:cubicBezTo>
                <a:cubicBezTo>
                  <a:pt x="4001" y="5952"/>
                  <a:pt x="3415" y="8566"/>
                  <a:pt x="5269" y="9464"/>
                </a:cubicBezTo>
                <a:cubicBezTo>
                  <a:pt x="8235" y="10888"/>
                  <a:pt x="7142" y="14947"/>
                  <a:pt x="7806" y="15493"/>
                </a:cubicBezTo>
                <a:cubicBezTo>
                  <a:pt x="7932" y="15600"/>
                  <a:pt x="8053" y="15649"/>
                  <a:pt x="8169" y="15649"/>
                </a:cubicBezTo>
                <a:cubicBezTo>
                  <a:pt x="9132" y="15649"/>
                  <a:pt x="9713" y="12264"/>
                  <a:pt x="9191" y="10401"/>
                </a:cubicBezTo>
                <a:cubicBezTo>
                  <a:pt x="8215" y="6908"/>
                  <a:pt x="7162" y="5386"/>
                  <a:pt x="7493" y="3610"/>
                </a:cubicBezTo>
                <a:cubicBezTo>
                  <a:pt x="7806" y="1835"/>
                  <a:pt x="9191" y="1"/>
                  <a:pt x="9191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7" name="Google Shape;617;p21"/>
          <p:cNvSpPr/>
          <p:nvPr/>
        </p:nvSpPr>
        <p:spPr>
          <a:xfrm flipH="1">
            <a:off x="8636234" y="3614958"/>
            <a:ext cx="572012" cy="680471"/>
          </a:xfrm>
          <a:custGeom>
            <a:rect b="b" l="l" r="r" t="t"/>
            <a:pathLst>
              <a:path extrusionOk="0" h="14114" w="11865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8" name="Google Shape;618;p21"/>
          <p:cNvSpPr/>
          <p:nvPr/>
        </p:nvSpPr>
        <p:spPr>
          <a:xfrm flipH="1">
            <a:off x="8467543" y="4461840"/>
            <a:ext cx="702196" cy="718231"/>
          </a:xfrm>
          <a:custGeom>
            <a:rect b="b" l="l" r="r" t="t"/>
            <a:pathLst>
              <a:path extrusionOk="0" h="7983" w="7805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9" name="Google Shape;619;p21"/>
          <p:cNvSpPr/>
          <p:nvPr/>
        </p:nvSpPr>
        <p:spPr>
          <a:xfrm flipH="1">
            <a:off x="8460328" y="-22898"/>
            <a:ext cx="702217" cy="2975656"/>
          </a:xfrm>
          <a:custGeom>
            <a:rect b="b" l="l" r="r" t="t"/>
            <a:pathLst>
              <a:path extrusionOk="0" h="40683" w="9601">
                <a:moveTo>
                  <a:pt x="0" y="0"/>
                </a:moveTo>
                <a:lnTo>
                  <a:pt x="0" y="40682"/>
                </a:lnTo>
                <a:lnTo>
                  <a:pt x="39" y="40682"/>
                </a:lnTo>
                <a:cubicBezTo>
                  <a:pt x="39" y="40682"/>
                  <a:pt x="98" y="34263"/>
                  <a:pt x="3298" y="31317"/>
                </a:cubicBezTo>
                <a:cubicBezTo>
                  <a:pt x="6517" y="28351"/>
                  <a:pt x="9600" y="28429"/>
                  <a:pt x="8683" y="25014"/>
                </a:cubicBezTo>
                <a:cubicBezTo>
                  <a:pt x="7786" y="21619"/>
                  <a:pt x="4722" y="21873"/>
                  <a:pt x="3610" y="19180"/>
                </a:cubicBezTo>
                <a:cubicBezTo>
                  <a:pt x="2517" y="16488"/>
                  <a:pt x="3688" y="15922"/>
                  <a:pt x="2478" y="13717"/>
                </a:cubicBezTo>
                <a:cubicBezTo>
                  <a:pt x="1249" y="11551"/>
                  <a:pt x="976" y="8254"/>
                  <a:pt x="2596" y="5698"/>
                </a:cubicBezTo>
                <a:cubicBezTo>
                  <a:pt x="4195" y="3142"/>
                  <a:pt x="3610" y="547"/>
                  <a:pt x="3025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20" name="Google Shape;620;p21"/>
          <p:cNvGrpSpPr/>
          <p:nvPr/>
        </p:nvGrpSpPr>
        <p:grpSpPr>
          <a:xfrm flipH="1">
            <a:off x="7951632" y="-1126448"/>
            <a:ext cx="2274300" cy="2274300"/>
            <a:chOff x="-1087568" y="-1126448"/>
            <a:chExt cx="2274300" cy="2274300"/>
          </a:xfrm>
        </p:grpSpPr>
        <p:sp>
          <p:nvSpPr>
            <p:cNvPr id="621" name="Google Shape;621;p21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21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21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21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25" name="Google Shape;625;p21"/>
          <p:cNvGrpSpPr/>
          <p:nvPr/>
        </p:nvGrpSpPr>
        <p:grpSpPr>
          <a:xfrm flipH="1">
            <a:off x="-1136318" y="4004977"/>
            <a:ext cx="2274300" cy="2274300"/>
            <a:chOff x="-1087568" y="-1126448"/>
            <a:chExt cx="2274300" cy="2274300"/>
          </a:xfrm>
        </p:grpSpPr>
        <p:sp>
          <p:nvSpPr>
            <p:cNvPr id="626" name="Google Shape;626;p21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21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21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21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0" name="Google Shape;630;p21"/>
          <p:cNvSpPr/>
          <p:nvPr/>
        </p:nvSpPr>
        <p:spPr>
          <a:xfrm flipH="1">
            <a:off x="8092314" y="146550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1" name="Google Shape;631;p21"/>
          <p:cNvSpPr/>
          <p:nvPr/>
        </p:nvSpPr>
        <p:spPr>
          <a:xfrm flipH="1">
            <a:off x="111264" y="3919263"/>
            <a:ext cx="152700" cy="203425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2" name="Google Shape;632;p21"/>
          <p:cNvSpPr/>
          <p:nvPr/>
        </p:nvSpPr>
        <p:spPr>
          <a:xfrm flipH="1">
            <a:off x="470014" y="1582613"/>
            <a:ext cx="152700" cy="203425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3" name="Google Shape;633;p21"/>
          <p:cNvSpPr/>
          <p:nvPr/>
        </p:nvSpPr>
        <p:spPr>
          <a:xfrm flipH="1">
            <a:off x="8781413" y="2107750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4" name="Google Shape;634;p21"/>
          <p:cNvSpPr/>
          <p:nvPr/>
        </p:nvSpPr>
        <p:spPr>
          <a:xfrm flipH="1">
            <a:off x="8636238" y="4842137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5" name="Google Shape;635;p21"/>
          <p:cNvSpPr/>
          <p:nvPr/>
        </p:nvSpPr>
        <p:spPr>
          <a:xfrm flipH="1">
            <a:off x="247877" y="235800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" name="Google Shape;636;p21"/>
          <p:cNvSpPr/>
          <p:nvPr/>
        </p:nvSpPr>
        <p:spPr>
          <a:xfrm flipH="1">
            <a:off x="8953138" y="175812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7" name="Google Shape;637;p21"/>
          <p:cNvSpPr/>
          <p:nvPr/>
        </p:nvSpPr>
        <p:spPr>
          <a:xfrm flipH="1">
            <a:off x="594661" y="4812400"/>
            <a:ext cx="119529" cy="119477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8" name="Google Shape;638;p21"/>
          <p:cNvSpPr/>
          <p:nvPr/>
        </p:nvSpPr>
        <p:spPr>
          <a:xfrm flipH="1">
            <a:off x="470013" y="3446562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9" name="Google Shape;639;p21"/>
          <p:cNvSpPr/>
          <p:nvPr/>
        </p:nvSpPr>
        <p:spPr>
          <a:xfrm flipH="1">
            <a:off x="157601" y="712037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0" name="Google Shape;640;p21"/>
          <p:cNvSpPr/>
          <p:nvPr/>
        </p:nvSpPr>
        <p:spPr>
          <a:xfrm flipH="1">
            <a:off x="8906802" y="3801538"/>
            <a:ext cx="152700" cy="203425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1" name="Google Shape;641;p21"/>
          <p:cNvSpPr/>
          <p:nvPr/>
        </p:nvSpPr>
        <p:spPr>
          <a:xfrm flipH="1">
            <a:off x="7251873" y="4792508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2" name="Google Shape;642;p21"/>
          <p:cNvSpPr/>
          <p:nvPr/>
        </p:nvSpPr>
        <p:spPr>
          <a:xfrm flipH="1">
            <a:off x="1661823" y="126195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12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5400700" scaled="0"/>
        </a:gradFill>
      </p:bgPr>
    </p:bg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22"/>
          <p:cNvSpPr txBox="1"/>
          <p:nvPr>
            <p:ph type="title"/>
          </p:nvPr>
        </p:nvSpPr>
        <p:spPr>
          <a:xfrm>
            <a:off x="719813" y="1500625"/>
            <a:ext cx="3775800" cy="109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10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45" name="Google Shape;645;p22"/>
          <p:cNvSpPr txBox="1"/>
          <p:nvPr>
            <p:ph idx="1" type="subTitle"/>
          </p:nvPr>
        </p:nvSpPr>
        <p:spPr>
          <a:xfrm>
            <a:off x="719813" y="2716475"/>
            <a:ext cx="3775800" cy="926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grpSp>
        <p:nvGrpSpPr>
          <p:cNvPr id="646" name="Google Shape;646;p22"/>
          <p:cNvGrpSpPr/>
          <p:nvPr/>
        </p:nvGrpSpPr>
        <p:grpSpPr>
          <a:xfrm>
            <a:off x="4912443" y="1017517"/>
            <a:ext cx="5839715" cy="5839715"/>
            <a:chOff x="-3791416" y="-1218645"/>
            <a:chExt cx="7569300" cy="7569300"/>
          </a:xfrm>
        </p:grpSpPr>
        <p:sp>
          <p:nvSpPr>
            <p:cNvPr id="647" name="Google Shape;647;p22"/>
            <p:cNvSpPr/>
            <p:nvPr/>
          </p:nvSpPr>
          <p:spPr>
            <a:xfrm>
              <a:off x="-1542462" y="1030300"/>
              <a:ext cx="3071400" cy="30714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22"/>
            <p:cNvSpPr/>
            <p:nvPr/>
          </p:nvSpPr>
          <p:spPr>
            <a:xfrm>
              <a:off x="-1972812" y="599950"/>
              <a:ext cx="3932100" cy="39321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22"/>
            <p:cNvSpPr/>
            <p:nvPr/>
          </p:nvSpPr>
          <p:spPr>
            <a:xfrm>
              <a:off x="-2270712" y="302050"/>
              <a:ext cx="4527900" cy="45279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22"/>
            <p:cNvSpPr/>
            <p:nvPr/>
          </p:nvSpPr>
          <p:spPr>
            <a:xfrm>
              <a:off x="-2973462" y="-400700"/>
              <a:ext cx="5933400" cy="59334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22"/>
            <p:cNvSpPr/>
            <p:nvPr/>
          </p:nvSpPr>
          <p:spPr>
            <a:xfrm>
              <a:off x="-3791416" y="-1218645"/>
              <a:ext cx="7569300" cy="7569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52" name="Google Shape;652;p22"/>
          <p:cNvSpPr/>
          <p:nvPr/>
        </p:nvSpPr>
        <p:spPr>
          <a:xfrm>
            <a:off x="26223" y="-22878"/>
            <a:ext cx="673666" cy="1085328"/>
          </a:xfrm>
          <a:custGeom>
            <a:rect b="b" l="l" r="r" t="t"/>
            <a:pathLst>
              <a:path extrusionOk="0" h="15650" w="9714">
                <a:moveTo>
                  <a:pt x="9191" y="1"/>
                </a:moveTo>
                <a:lnTo>
                  <a:pt x="1" y="372"/>
                </a:lnTo>
                <a:cubicBezTo>
                  <a:pt x="1" y="372"/>
                  <a:pt x="3884" y="2537"/>
                  <a:pt x="3923" y="4235"/>
                </a:cubicBezTo>
                <a:cubicBezTo>
                  <a:pt x="4001" y="5952"/>
                  <a:pt x="3415" y="8566"/>
                  <a:pt x="5269" y="9464"/>
                </a:cubicBezTo>
                <a:cubicBezTo>
                  <a:pt x="8235" y="10888"/>
                  <a:pt x="7142" y="14947"/>
                  <a:pt x="7806" y="15493"/>
                </a:cubicBezTo>
                <a:cubicBezTo>
                  <a:pt x="7932" y="15600"/>
                  <a:pt x="8053" y="15649"/>
                  <a:pt x="8169" y="15649"/>
                </a:cubicBezTo>
                <a:cubicBezTo>
                  <a:pt x="9132" y="15649"/>
                  <a:pt x="9713" y="12264"/>
                  <a:pt x="9191" y="10401"/>
                </a:cubicBezTo>
                <a:cubicBezTo>
                  <a:pt x="8215" y="6908"/>
                  <a:pt x="7162" y="5386"/>
                  <a:pt x="7493" y="3610"/>
                </a:cubicBezTo>
                <a:cubicBezTo>
                  <a:pt x="7806" y="1835"/>
                  <a:pt x="9191" y="1"/>
                  <a:pt x="9191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3" name="Google Shape;653;p22"/>
          <p:cNvSpPr/>
          <p:nvPr/>
        </p:nvSpPr>
        <p:spPr>
          <a:xfrm>
            <a:off x="-69881" y="3614958"/>
            <a:ext cx="572012" cy="680471"/>
          </a:xfrm>
          <a:custGeom>
            <a:rect b="b" l="l" r="r" t="t"/>
            <a:pathLst>
              <a:path extrusionOk="0" h="14114" w="11865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4" name="Google Shape;654;p22"/>
          <p:cNvSpPr/>
          <p:nvPr/>
        </p:nvSpPr>
        <p:spPr>
          <a:xfrm>
            <a:off x="-31375" y="4461840"/>
            <a:ext cx="702196" cy="718231"/>
          </a:xfrm>
          <a:custGeom>
            <a:rect b="b" l="l" r="r" t="t"/>
            <a:pathLst>
              <a:path extrusionOk="0" h="7983" w="7805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5" name="Google Shape;655;p22"/>
          <p:cNvSpPr/>
          <p:nvPr/>
        </p:nvSpPr>
        <p:spPr>
          <a:xfrm>
            <a:off x="-24181" y="-22898"/>
            <a:ext cx="702217" cy="2975656"/>
          </a:xfrm>
          <a:custGeom>
            <a:rect b="b" l="l" r="r" t="t"/>
            <a:pathLst>
              <a:path extrusionOk="0" h="40683" w="9601">
                <a:moveTo>
                  <a:pt x="0" y="0"/>
                </a:moveTo>
                <a:lnTo>
                  <a:pt x="0" y="40682"/>
                </a:lnTo>
                <a:lnTo>
                  <a:pt x="39" y="40682"/>
                </a:lnTo>
                <a:cubicBezTo>
                  <a:pt x="39" y="40682"/>
                  <a:pt x="98" y="34263"/>
                  <a:pt x="3298" y="31317"/>
                </a:cubicBezTo>
                <a:cubicBezTo>
                  <a:pt x="6517" y="28351"/>
                  <a:pt x="9600" y="28429"/>
                  <a:pt x="8683" y="25014"/>
                </a:cubicBezTo>
                <a:cubicBezTo>
                  <a:pt x="7786" y="21619"/>
                  <a:pt x="4722" y="21873"/>
                  <a:pt x="3610" y="19180"/>
                </a:cubicBezTo>
                <a:cubicBezTo>
                  <a:pt x="2517" y="16488"/>
                  <a:pt x="3688" y="15922"/>
                  <a:pt x="2478" y="13717"/>
                </a:cubicBezTo>
                <a:cubicBezTo>
                  <a:pt x="1249" y="11551"/>
                  <a:pt x="976" y="8254"/>
                  <a:pt x="2596" y="5698"/>
                </a:cubicBezTo>
                <a:cubicBezTo>
                  <a:pt x="4195" y="3142"/>
                  <a:pt x="3610" y="547"/>
                  <a:pt x="3025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6" name="Google Shape;656;p22"/>
          <p:cNvSpPr/>
          <p:nvPr/>
        </p:nvSpPr>
        <p:spPr>
          <a:xfrm>
            <a:off x="284538" y="2109475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7" name="Google Shape;657;p22"/>
          <p:cNvSpPr/>
          <p:nvPr/>
        </p:nvSpPr>
        <p:spPr>
          <a:xfrm>
            <a:off x="4827850" y="3835650"/>
            <a:ext cx="152700" cy="203425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8" name="Google Shape;658;p22"/>
          <p:cNvSpPr/>
          <p:nvPr/>
        </p:nvSpPr>
        <p:spPr>
          <a:xfrm>
            <a:off x="575663" y="4402838"/>
            <a:ext cx="288319" cy="381981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9" name="Google Shape;659;p22"/>
          <p:cNvSpPr/>
          <p:nvPr/>
        </p:nvSpPr>
        <p:spPr>
          <a:xfrm>
            <a:off x="442100" y="4842137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0" name="Google Shape;660;p22"/>
          <p:cNvSpPr/>
          <p:nvPr/>
        </p:nvSpPr>
        <p:spPr>
          <a:xfrm>
            <a:off x="8519163" y="1649675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1" name="Google Shape;661;p22"/>
          <p:cNvSpPr/>
          <p:nvPr/>
        </p:nvSpPr>
        <p:spPr>
          <a:xfrm>
            <a:off x="284550" y="285425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2" name="Google Shape;662;p22"/>
          <p:cNvSpPr/>
          <p:nvPr/>
        </p:nvSpPr>
        <p:spPr>
          <a:xfrm>
            <a:off x="5572099" y="4534100"/>
            <a:ext cx="119529" cy="119477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3" name="Google Shape;663;p22"/>
          <p:cNvSpPr/>
          <p:nvPr/>
        </p:nvSpPr>
        <p:spPr>
          <a:xfrm>
            <a:off x="8835413" y="760812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4" name="Google Shape;664;p22"/>
          <p:cNvSpPr/>
          <p:nvPr/>
        </p:nvSpPr>
        <p:spPr>
          <a:xfrm>
            <a:off x="8598538" y="4653563"/>
            <a:ext cx="152700" cy="203425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5" name="Google Shape;665;p22"/>
          <p:cNvSpPr/>
          <p:nvPr/>
        </p:nvSpPr>
        <p:spPr>
          <a:xfrm>
            <a:off x="2553123" y="4814620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6" name="Google Shape;666;p22"/>
          <p:cNvSpPr/>
          <p:nvPr/>
        </p:nvSpPr>
        <p:spPr>
          <a:xfrm>
            <a:off x="7101073" y="235795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7" name="Google Shape;667;p22"/>
          <p:cNvSpPr/>
          <p:nvPr/>
        </p:nvSpPr>
        <p:spPr>
          <a:xfrm>
            <a:off x="744473" y="126195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8" name="Google Shape;668;p22"/>
          <p:cNvSpPr/>
          <p:nvPr/>
        </p:nvSpPr>
        <p:spPr>
          <a:xfrm>
            <a:off x="6794225" y="1500637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5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0800025" scaled="0"/>
        </a:gradFill>
      </p:bgPr>
    </p:bg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23"/>
          <p:cNvSpPr txBox="1"/>
          <p:nvPr>
            <p:ph idx="1" type="subTitle"/>
          </p:nvPr>
        </p:nvSpPr>
        <p:spPr>
          <a:xfrm>
            <a:off x="4519650" y="2827025"/>
            <a:ext cx="3850800" cy="86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23"/>
          <p:cNvSpPr txBox="1"/>
          <p:nvPr>
            <p:ph type="title"/>
          </p:nvPr>
        </p:nvSpPr>
        <p:spPr>
          <a:xfrm>
            <a:off x="4519650" y="1451375"/>
            <a:ext cx="3850800" cy="147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72" name="Google Shape;672;p23"/>
          <p:cNvSpPr/>
          <p:nvPr/>
        </p:nvSpPr>
        <p:spPr>
          <a:xfrm flipH="1" rot="-4481061">
            <a:off x="7004838" y="4045970"/>
            <a:ext cx="1042639" cy="877340"/>
          </a:xfrm>
          <a:custGeom>
            <a:rect b="b" l="l" r="r" t="t"/>
            <a:pathLst>
              <a:path extrusionOk="0" h="11613" w="13801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3" name="Google Shape;673;p23"/>
          <p:cNvSpPr/>
          <p:nvPr/>
        </p:nvSpPr>
        <p:spPr>
          <a:xfrm flipH="1" rot="-5400000">
            <a:off x="3626412" y="-18397"/>
            <a:ext cx="1840383" cy="9291976"/>
          </a:xfrm>
          <a:custGeom>
            <a:rect b="b" l="l" r="r" t="t"/>
            <a:pathLst>
              <a:path extrusionOk="0" h="78516" w="15551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4" name="Google Shape;674;p23"/>
          <p:cNvSpPr/>
          <p:nvPr/>
        </p:nvSpPr>
        <p:spPr>
          <a:xfrm flipH="1" rot="-4470473">
            <a:off x="8263034" y="4243067"/>
            <a:ext cx="1049917" cy="1175688"/>
          </a:xfrm>
          <a:custGeom>
            <a:rect b="b" l="l" r="r" t="t"/>
            <a:pathLst>
              <a:path extrusionOk="0" h="11101" w="9913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5" name="Google Shape;675;p23"/>
          <p:cNvSpPr/>
          <p:nvPr/>
        </p:nvSpPr>
        <p:spPr>
          <a:xfrm flipH="1" rot="-5400000">
            <a:off x="302839" y="3804984"/>
            <a:ext cx="816402" cy="1874373"/>
          </a:xfrm>
          <a:custGeom>
            <a:rect b="b" l="l" r="r" t="t"/>
            <a:pathLst>
              <a:path extrusionOk="0" h="18459" w="804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6" name="Google Shape;676;p23"/>
          <p:cNvSpPr/>
          <p:nvPr/>
        </p:nvSpPr>
        <p:spPr>
          <a:xfrm flipH="1" rot="8584896">
            <a:off x="8435376" y="3502897"/>
            <a:ext cx="1019032" cy="857452"/>
          </a:xfrm>
          <a:custGeom>
            <a:rect b="b" l="l" r="r" t="t"/>
            <a:pathLst>
              <a:path extrusionOk="0" h="11613" w="13801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00C970">
              <a:alpha val="1377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7" name="Google Shape;677;p23"/>
          <p:cNvSpPr/>
          <p:nvPr/>
        </p:nvSpPr>
        <p:spPr>
          <a:xfrm flipH="1" rot="-1239319">
            <a:off x="2314915" y="4610694"/>
            <a:ext cx="801760" cy="674677"/>
          </a:xfrm>
          <a:custGeom>
            <a:rect b="b" l="l" r="r" t="t"/>
            <a:pathLst>
              <a:path extrusionOk="0" h="11613" w="13801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8" name="Google Shape;678;p23"/>
          <p:cNvSpPr/>
          <p:nvPr/>
        </p:nvSpPr>
        <p:spPr>
          <a:xfrm>
            <a:off x="8328800" y="419550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9" name="Google Shape;679;p23"/>
          <p:cNvSpPr/>
          <p:nvPr/>
        </p:nvSpPr>
        <p:spPr>
          <a:xfrm>
            <a:off x="8885124" y="4490975"/>
            <a:ext cx="119529" cy="119477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0" name="Google Shape;680;p23"/>
          <p:cNvSpPr/>
          <p:nvPr/>
        </p:nvSpPr>
        <p:spPr>
          <a:xfrm>
            <a:off x="8801936" y="1098945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1" name="Google Shape;681;p23"/>
          <p:cNvSpPr/>
          <p:nvPr/>
        </p:nvSpPr>
        <p:spPr>
          <a:xfrm>
            <a:off x="616147" y="4662138"/>
            <a:ext cx="60026" cy="59992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2" name="Google Shape;682;p23"/>
          <p:cNvSpPr/>
          <p:nvPr/>
        </p:nvSpPr>
        <p:spPr>
          <a:xfrm>
            <a:off x="253287" y="268938"/>
            <a:ext cx="119529" cy="119477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3" name="Google Shape;683;p23"/>
          <p:cNvSpPr/>
          <p:nvPr/>
        </p:nvSpPr>
        <p:spPr>
          <a:xfrm>
            <a:off x="8370461" y="4612520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4" name="Google Shape;684;p23"/>
          <p:cNvSpPr/>
          <p:nvPr/>
        </p:nvSpPr>
        <p:spPr>
          <a:xfrm flipH="1" rot="1022424">
            <a:off x="8527418" y="224248"/>
            <a:ext cx="1019018" cy="857455"/>
          </a:xfrm>
          <a:custGeom>
            <a:rect b="b" l="l" r="r" t="t"/>
            <a:pathLst>
              <a:path extrusionOk="0" h="11613" w="13801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00C970">
              <a:alpha val="1377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5" name="Google Shape;685;p23"/>
          <p:cNvSpPr/>
          <p:nvPr/>
        </p:nvSpPr>
        <p:spPr>
          <a:xfrm flipH="1" rot="-4470473">
            <a:off x="8159434" y="-486033"/>
            <a:ext cx="1049917" cy="1175688"/>
          </a:xfrm>
          <a:custGeom>
            <a:rect b="b" l="l" r="r" t="t"/>
            <a:pathLst>
              <a:path extrusionOk="0" h="11101" w="9913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6" name="Google Shape;686;p23"/>
          <p:cNvSpPr/>
          <p:nvPr/>
        </p:nvSpPr>
        <p:spPr>
          <a:xfrm>
            <a:off x="144300" y="4771750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7" name="Google Shape;687;p23"/>
          <p:cNvSpPr/>
          <p:nvPr/>
        </p:nvSpPr>
        <p:spPr>
          <a:xfrm>
            <a:off x="530847" y="828688"/>
            <a:ext cx="60026" cy="59992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8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6198662" scaled="0"/>
        </a:gradFill>
      </p:bgPr>
    </p:bg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24"/>
          <p:cNvSpPr txBox="1"/>
          <p:nvPr>
            <p:ph type="title"/>
          </p:nvPr>
        </p:nvSpPr>
        <p:spPr>
          <a:xfrm>
            <a:off x="4915300" y="1763463"/>
            <a:ext cx="3390300" cy="59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90" name="Google Shape;690;p24"/>
          <p:cNvSpPr txBox="1"/>
          <p:nvPr>
            <p:ph idx="1" type="subTitle"/>
          </p:nvPr>
        </p:nvSpPr>
        <p:spPr>
          <a:xfrm>
            <a:off x="4916850" y="2378475"/>
            <a:ext cx="3390300" cy="1001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91" name="Google Shape;691;p24"/>
          <p:cNvSpPr/>
          <p:nvPr/>
        </p:nvSpPr>
        <p:spPr>
          <a:xfrm flipH="1" rot="-4481061">
            <a:off x="7004838" y="4045970"/>
            <a:ext cx="1042639" cy="877340"/>
          </a:xfrm>
          <a:custGeom>
            <a:rect b="b" l="l" r="r" t="t"/>
            <a:pathLst>
              <a:path extrusionOk="0" h="11613" w="13801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2" name="Google Shape;692;p24"/>
          <p:cNvSpPr/>
          <p:nvPr/>
        </p:nvSpPr>
        <p:spPr>
          <a:xfrm flipH="1" rot="-5400000">
            <a:off x="3626412" y="-18397"/>
            <a:ext cx="1840383" cy="9291976"/>
          </a:xfrm>
          <a:custGeom>
            <a:rect b="b" l="l" r="r" t="t"/>
            <a:pathLst>
              <a:path extrusionOk="0" h="78516" w="15551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3" name="Google Shape;693;p24"/>
          <p:cNvSpPr/>
          <p:nvPr/>
        </p:nvSpPr>
        <p:spPr>
          <a:xfrm flipH="1" rot="-4470473">
            <a:off x="8263034" y="4243067"/>
            <a:ext cx="1049917" cy="1175688"/>
          </a:xfrm>
          <a:custGeom>
            <a:rect b="b" l="l" r="r" t="t"/>
            <a:pathLst>
              <a:path extrusionOk="0" h="11101" w="9913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4" name="Google Shape;694;p24"/>
          <p:cNvSpPr/>
          <p:nvPr/>
        </p:nvSpPr>
        <p:spPr>
          <a:xfrm flipH="1" rot="-5400000">
            <a:off x="302839" y="3804984"/>
            <a:ext cx="816402" cy="1874373"/>
          </a:xfrm>
          <a:custGeom>
            <a:rect b="b" l="l" r="r" t="t"/>
            <a:pathLst>
              <a:path extrusionOk="0" h="18459" w="804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5" name="Google Shape;695;p24"/>
          <p:cNvSpPr/>
          <p:nvPr/>
        </p:nvSpPr>
        <p:spPr>
          <a:xfrm flipH="1" rot="8584896">
            <a:off x="8435376" y="3502897"/>
            <a:ext cx="1019032" cy="857452"/>
          </a:xfrm>
          <a:custGeom>
            <a:rect b="b" l="l" r="r" t="t"/>
            <a:pathLst>
              <a:path extrusionOk="0" h="11613" w="13801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00C970">
              <a:alpha val="1377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6" name="Google Shape;696;p24"/>
          <p:cNvSpPr/>
          <p:nvPr/>
        </p:nvSpPr>
        <p:spPr>
          <a:xfrm flipH="1" rot="-1239319">
            <a:off x="2314915" y="4610694"/>
            <a:ext cx="801760" cy="674677"/>
          </a:xfrm>
          <a:custGeom>
            <a:rect b="b" l="l" r="r" t="t"/>
            <a:pathLst>
              <a:path extrusionOk="0" h="11613" w="13801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7" name="Google Shape;697;p24"/>
          <p:cNvSpPr/>
          <p:nvPr/>
        </p:nvSpPr>
        <p:spPr>
          <a:xfrm>
            <a:off x="8885124" y="4490975"/>
            <a:ext cx="119529" cy="119477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8" name="Google Shape;698;p24"/>
          <p:cNvSpPr/>
          <p:nvPr/>
        </p:nvSpPr>
        <p:spPr>
          <a:xfrm>
            <a:off x="575662" y="335275"/>
            <a:ext cx="288319" cy="381981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9" name="Google Shape;699;p24"/>
          <p:cNvSpPr/>
          <p:nvPr/>
        </p:nvSpPr>
        <p:spPr>
          <a:xfrm>
            <a:off x="616147" y="4662138"/>
            <a:ext cx="60026" cy="59992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0" name="Google Shape;700;p24"/>
          <p:cNvSpPr/>
          <p:nvPr/>
        </p:nvSpPr>
        <p:spPr>
          <a:xfrm>
            <a:off x="8370461" y="4612520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1" name="Google Shape;701;p24"/>
          <p:cNvSpPr/>
          <p:nvPr/>
        </p:nvSpPr>
        <p:spPr>
          <a:xfrm>
            <a:off x="144300" y="4771750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2" name="Google Shape;702;p24"/>
          <p:cNvSpPr/>
          <p:nvPr/>
        </p:nvSpPr>
        <p:spPr>
          <a:xfrm>
            <a:off x="4486861" y="4514208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3" name="Google Shape;703;p24"/>
          <p:cNvSpPr/>
          <p:nvPr/>
        </p:nvSpPr>
        <p:spPr>
          <a:xfrm>
            <a:off x="4855272" y="335263"/>
            <a:ext cx="60026" cy="59992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4" name="Google Shape;704;p24"/>
          <p:cNvSpPr/>
          <p:nvPr/>
        </p:nvSpPr>
        <p:spPr>
          <a:xfrm>
            <a:off x="8885122" y="1895388"/>
            <a:ext cx="60026" cy="59992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5" name="Google Shape;705;p24"/>
          <p:cNvSpPr/>
          <p:nvPr/>
        </p:nvSpPr>
        <p:spPr>
          <a:xfrm>
            <a:off x="8632511" y="614720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8_1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5400700" scaled="0"/>
        </a:gradFill>
      </p:bgPr>
    </p:bg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p25"/>
          <p:cNvSpPr txBox="1"/>
          <p:nvPr>
            <p:ph type="title"/>
          </p:nvPr>
        </p:nvSpPr>
        <p:spPr>
          <a:xfrm>
            <a:off x="774200" y="1762050"/>
            <a:ext cx="33903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08" name="Google Shape;708;p25"/>
          <p:cNvSpPr txBox="1"/>
          <p:nvPr>
            <p:ph idx="1" type="subTitle"/>
          </p:nvPr>
        </p:nvSpPr>
        <p:spPr>
          <a:xfrm>
            <a:off x="822950" y="2381275"/>
            <a:ext cx="3337200" cy="1001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709" name="Google Shape;709;p25"/>
          <p:cNvSpPr/>
          <p:nvPr/>
        </p:nvSpPr>
        <p:spPr>
          <a:xfrm flipH="1" rot="6318939">
            <a:off x="1049705" y="197886"/>
            <a:ext cx="1042639" cy="877340"/>
          </a:xfrm>
          <a:custGeom>
            <a:rect b="b" l="l" r="r" t="t"/>
            <a:pathLst>
              <a:path extrusionOk="0" h="11613" w="13801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0" name="Google Shape;710;p25"/>
          <p:cNvSpPr/>
          <p:nvPr/>
        </p:nvSpPr>
        <p:spPr>
          <a:xfrm flipH="1" rot="5400000">
            <a:off x="3630386" y="-4152383"/>
            <a:ext cx="1840383" cy="9291976"/>
          </a:xfrm>
          <a:custGeom>
            <a:rect b="b" l="l" r="r" t="t"/>
            <a:pathLst>
              <a:path extrusionOk="0" h="78516" w="15551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1" name="Google Shape;711;p25"/>
          <p:cNvSpPr/>
          <p:nvPr/>
        </p:nvSpPr>
        <p:spPr>
          <a:xfrm flipH="1" rot="6329527">
            <a:off x="-215769" y="-297559"/>
            <a:ext cx="1049917" cy="1175688"/>
          </a:xfrm>
          <a:custGeom>
            <a:rect b="b" l="l" r="r" t="t"/>
            <a:pathLst>
              <a:path extrusionOk="0" h="11101" w="9913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2" name="Google Shape;712;p25"/>
          <p:cNvSpPr/>
          <p:nvPr/>
        </p:nvSpPr>
        <p:spPr>
          <a:xfrm flipH="1" rot="5400000">
            <a:off x="7977941" y="-558161"/>
            <a:ext cx="816402" cy="1874373"/>
          </a:xfrm>
          <a:custGeom>
            <a:rect b="b" l="l" r="r" t="t"/>
            <a:pathLst>
              <a:path extrusionOk="0" h="18459" w="804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3" name="Google Shape;713;p25"/>
          <p:cNvSpPr/>
          <p:nvPr/>
        </p:nvSpPr>
        <p:spPr>
          <a:xfrm flipH="1" rot="-2215104">
            <a:off x="-357226" y="760847"/>
            <a:ext cx="1019032" cy="857452"/>
          </a:xfrm>
          <a:custGeom>
            <a:rect b="b" l="l" r="r" t="t"/>
            <a:pathLst>
              <a:path extrusionOk="0" h="11613" w="13801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00C970">
              <a:alpha val="1377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4" name="Google Shape;714;p25"/>
          <p:cNvSpPr/>
          <p:nvPr/>
        </p:nvSpPr>
        <p:spPr>
          <a:xfrm flipH="1" rot="9560681">
            <a:off x="5980507" y="-164175"/>
            <a:ext cx="801760" cy="674677"/>
          </a:xfrm>
          <a:custGeom>
            <a:rect b="b" l="l" r="r" t="t"/>
            <a:pathLst>
              <a:path extrusionOk="0" h="11613" w="13801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5" name="Google Shape;715;p25"/>
          <p:cNvSpPr/>
          <p:nvPr/>
        </p:nvSpPr>
        <p:spPr>
          <a:xfrm rot="10800000">
            <a:off x="575663" y="4641614"/>
            <a:ext cx="288319" cy="381981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6" name="Google Shape;716;p25"/>
          <p:cNvSpPr/>
          <p:nvPr/>
        </p:nvSpPr>
        <p:spPr>
          <a:xfrm rot="10800000">
            <a:off x="8421008" y="399066"/>
            <a:ext cx="60026" cy="59992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7" name="Google Shape;717;p25"/>
          <p:cNvSpPr/>
          <p:nvPr/>
        </p:nvSpPr>
        <p:spPr>
          <a:xfrm rot="10800000">
            <a:off x="607202" y="349455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8" name="Google Shape;718;p25"/>
          <p:cNvSpPr/>
          <p:nvPr/>
        </p:nvSpPr>
        <p:spPr>
          <a:xfrm rot="10800000">
            <a:off x="8762132" y="96746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9" name="Google Shape;719;p25"/>
          <p:cNvSpPr/>
          <p:nvPr/>
        </p:nvSpPr>
        <p:spPr>
          <a:xfrm rot="10800000">
            <a:off x="4730627" y="349455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0" name="Google Shape;720;p25"/>
          <p:cNvSpPr/>
          <p:nvPr/>
        </p:nvSpPr>
        <p:spPr>
          <a:xfrm rot="10800000">
            <a:off x="4181883" y="4725941"/>
            <a:ext cx="60026" cy="59992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1" name="Google Shape;721;p25"/>
          <p:cNvSpPr/>
          <p:nvPr/>
        </p:nvSpPr>
        <p:spPr>
          <a:xfrm rot="10800000">
            <a:off x="450658" y="3860541"/>
            <a:ext cx="60026" cy="59992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2" name="Google Shape;722;p25"/>
          <p:cNvSpPr/>
          <p:nvPr/>
        </p:nvSpPr>
        <p:spPr>
          <a:xfrm rot="10800000">
            <a:off x="8762127" y="4268055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3" name="Google Shape;723;p25"/>
          <p:cNvSpPr/>
          <p:nvPr/>
        </p:nvSpPr>
        <p:spPr>
          <a:xfrm rot="10800000">
            <a:off x="8833352" y="2671330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4" name="Google Shape;724;p25"/>
          <p:cNvSpPr/>
          <p:nvPr/>
        </p:nvSpPr>
        <p:spPr>
          <a:xfrm rot="10800000">
            <a:off x="8085657" y="4706258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5" name="Google Shape;725;p25"/>
          <p:cNvSpPr/>
          <p:nvPr/>
        </p:nvSpPr>
        <p:spPr>
          <a:xfrm>
            <a:off x="5072298" y="3960983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TITLE_AND_TWO_COLUMNS_1_1_1">
    <p:bg>
      <p:bgPr>
        <a:gradFill>
          <a:gsLst>
            <a:gs pos="0">
              <a:schemeClr val="lt2"/>
            </a:gs>
            <a:gs pos="100000">
              <a:schemeClr val="dk2"/>
            </a:gs>
          </a:gsLst>
          <a:lin ang="10801400" scaled="0"/>
        </a:gradFill>
      </p:bgPr>
    </p:bg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26"/>
          <p:cNvSpPr txBox="1"/>
          <p:nvPr>
            <p:ph idx="1" type="subTitle"/>
          </p:nvPr>
        </p:nvSpPr>
        <p:spPr>
          <a:xfrm>
            <a:off x="721100" y="1182375"/>
            <a:ext cx="5433900" cy="25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28" name="Google Shape;728;p26"/>
          <p:cNvSpPr txBox="1"/>
          <p:nvPr>
            <p:ph type="title"/>
          </p:nvPr>
        </p:nvSpPr>
        <p:spPr>
          <a:xfrm>
            <a:off x="716800" y="457225"/>
            <a:ext cx="7710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29" name="Google Shape;729;p26"/>
          <p:cNvSpPr/>
          <p:nvPr/>
        </p:nvSpPr>
        <p:spPr>
          <a:xfrm rot="10800000">
            <a:off x="8889001" y="1883475"/>
            <a:ext cx="279718" cy="1556308"/>
          </a:xfrm>
          <a:custGeom>
            <a:rect b="b" l="l" r="r" t="t"/>
            <a:pathLst>
              <a:path extrusionOk="0" h="26712" w="4801">
                <a:moveTo>
                  <a:pt x="118" y="0"/>
                </a:moveTo>
                <a:lnTo>
                  <a:pt x="1" y="26712"/>
                </a:lnTo>
                <a:cubicBezTo>
                  <a:pt x="3220" y="25561"/>
                  <a:pt x="2030" y="21385"/>
                  <a:pt x="1893" y="18966"/>
                </a:cubicBezTo>
                <a:cubicBezTo>
                  <a:pt x="1776" y="16546"/>
                  <a:pt x="1835" y="16429"/>
                  <a:pt x="2810" y="15161"/>
                </a:cubicBezTo>
                <a:cubicBezTo>
                  <a:pt x="3786" y="13893"/>
                  <a:pt x="4800" y="11610"/>
                  <a:pt x="4137" y="9366"/>
                </a:cubicBezTo>
                <a:cubicBezTo>
                  <a:pt x="3474" y="7122"/>
                  <a:pt x="2264" y="4781"/>
                  <a:pt x="2030" y="3024"/>
                </a:cubicBezTo>
                <a:cubicBezTo>
                  <a:pt x="1776" y="1268"/>
                  <a:pt x="118" y="0"/>
                  <a:pt x="118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0" name="Google Shape;730;p26"/>
          <p:cNvSpPr/>
          <p:nvPr/>
        </p:nvSpPr>
        <p:spPr>
          <a:xfrm rot="10800000">
            <a:off x="8285405" y="442018"/>
            <a:ext cx="1315334" cy="3729790"/>
          </a:xfrm>
          <a:custGeom>
            <a:rect b="b" l="l" r="r" t="t"/>
            <a:pathLst>
              <a:path extrusionOk="0" h="64017" w="22576">
                <a:moveTo>
                  <a:pt x="3944" y="0"/>
                </a:moveTo>
                <a:cubicBezTo>
                  <a:pt x="3769" y="0"/>
                  <a:pt x="3652" y="68"/>
                  <a:pt x="3610" y="213"/>
                </a:cubicBezTo>
                <a:cubicBezTo>
                  <a:pt x="3356" y="1013"/>
                  <a:pt x="12136" y="8018"/>
                  <a:pt x="11356" y="8603"/>
                </a:cubicBezTo>
                <a:cubicBezTo>
                  <a:pt x="11323" y="8628"/>
                  <a:pt x="11282" y="8639"/>
                  <a:pt x="11235" y="8639"/>
                </a:cubicBezTo>
                <a:cubicBezTo>
                  <a:pt x="10548" y="8639"/>
                  <a:pt x="8480" y="6140"/>
                  <a:pt x="7889" y="6140"/>
                </a:cubicBezTo>
                <a:cubicBezTo>
                  <a:pt x="7856" y="6140"/>
                  <a:pt x="7828" y="6147"/>
                  <a:pt x="7805" y="6164"/>
                </a:cubicBezTo>
                <a:cubicBezTo>
                  <a:pt x="7356" y="6437"/>
                  <a:pt x="8839" y="8057"/>
                  <a:pt x="8839" y="8057"/>
                </a:cubicBezTo>
                <a:cubicBezTo>
                  <a:pt x="8839" y="8057"/>
                  <a:pt x="14927" y="14456"/>
                  <a:pt x="16331" y="20251"/>
                </a:cubicBezTo>
                <a:cubicBezTo>
                  <a:pt x="17756" y="26066"/>
                  <a:pt x="17287" y="26671"/>
                  <a:pt x="18439" y="30788"/>
                </a:cubicBezTo>
                <a:cubicBezTo>
                  <a:pt x="19570" y="34924"/>
                  <a:pt x="16566" y="38749"/>
                  <a:pt x="16214" y="42066"/>
                </a:cubicBezTo>
                <a:cubicBezTo>
                  <a:pt x="15863" y="45383"/>
                  <a:pt x="13112" y="49382"/>
                  <a:pt x="11278" y="50982"/>
                </a:cubicBezTo>
                <a:cubicBezTo>
                  <a:pt x="9463" y="52602"/>
                  <a:pt x="3473" y="55236"/>
                  <a:pt x="0" y="55236"/>
                </a:cubicBezTo>
                <a:lnTo>
                  <a:pt x="0" y="64016"/>
                </a:lnTo>
                <a:cubicBezTo>
                  <a:pt x="0" y="64016"/>
                  <a:pt x="2166" y="63431"/>
                  <a:pt x="7805" y="59743"/>
                </a:cubicBezTo>
                <a:cubicBezTo>
                  <a:pt x="12214" y="56875"/>
                  <a:pt x="11980" y="55431"/>
                  <a:pt x="14790" y="53675"/>
                </a:cubicBezTo>
                <a:cubicBezTo>
                  <a:pt x="17658" y="51919"/>
                  <a:pt x="20741" y="48056"/>
                  <a:pt x="20741" y="45422"/>
                </a:cubicBezTo>
                <a:cubicBezTo>
                  <a:pt x="20741" y="42787"/>
                  <a:pt x="20136" y="39939"/>
                  <a:pt x="21365" y="37188"/>
                </a:cubicBezTo>
                <a:cubicBezTo>
                  <a:pt x="22575" y="34397"/>
                  <a:pt x="21970" y="32797"/>
                  <a:pt x="21365" y="30163"/>
                </a:cubicBezTo>
                <a:cubicBezTo>
                  <a:pt x="20741" y="27529"/>
                  <a:pt x="21365" y="23061"/>
                  <a:pt x="19863" y="19978"/>
                </a:cubicBezTo>
                <a:cubicBezTo>
                  <a:pt x="18380" y="16856"/>
                  <a:pt x="17092" y="15100"/>
                  <a:pt x="16566" y="13481"/>
                </a:cubicBezTo>
                <a:cubicBezTo>
                  <a:pt x="16019" y="11842"/>
                  <a:pt x="12917" y="7940"/>
                  <a:pt x="10283" y="4896"/>
                </a:cubicBezTo>
                <a:cubicBezTo>
                  <a:pt x="8033" y="2313"/>
                  <a:pt x="4972" y="0"/>
                  <a:pt x="39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1" name="Google Shape;731;p26"/>
          <p:cNvSpPr/>
          <p:nvPr/>
        </p:nvSpPr>
        <p:spPr>
          <a:xfrm rot="10800000">
            <a:off x="8804054" y="4446818"/>
            <a:ext cx="372763" cy="304888"/>
          </a:xfrm>
          <a:custGeom>
            <a:rect b="b" l="l" r="r" t="t"/>
            <a:pathLst>
              <a:path extrusionOk="0" h="5233" w="6398">
                <a:moveTo>
                  <a:pt x="20" y="0"/>
                </a:moveTo>
                <a:cubicBezTo>
                  <a:pt x="7" y="0"/>
                  <a:pt x="1" y="1"/>
                  <a:pt x="1" y="1"/>
                </a:cubicBezTo>
                <a:lnTo>
                  <a:pt x="1" y="1445"/>
                </a:lnTo>
                <a:cubicBezTo>
                  <a:pt x="1" y="1445"/>
                  <a:pt x="2244" y="2401"/>
                  <a:pt x="5035" y="4684"/>
                </a:cubicBezTo>
                <a:cubicBezTo>
                  <a:pt x="5508" y="5069"/>
                  <a:pt x="5796" y="5232"/>
                  <a:pt x="5931" y="5232"/>
                </a:cubicBezTo>
                <a:cubicBezTo>
                  <a:pt x="6397" y="5232"/>
                  <a:pt x="5034" y="3283"/>
                  <a:pt x="3142" y="1816"/>
                </a:cubicBezTo>
                <a:cubicBezTo>
                  <a:pt x="929" y="80"/>
                  <a:pt x="146" y="0"/>
                  <a:pt x="20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2" name="Google Shape;732;p26"/>
          <p:cNvSpPr/>
          <p:nvPr/>
        </p:nvSpPr>
        <p:spPr>
          <a:xfrm rot="10800000">
            <a:off x="7965078" y="1430460"/>
            <a:ext cx="1650460" cy="3321254"/>
          </a:xfrm>
          <a:custGeom>
            <a:rect b="b" l="l" r="r" t="t"/>
            <a:pathLst>
              <a:path extrusionOk="0" h="57005" w="28328">
                <a:moveTo>
                  <a:pt x="0" y="0"/>
                </a:moveTo>
                <a:lnTo>
                  <a:pt x="0" y="5405"/>
                </a:lnTo>
                <a:lnTo>
                  <a:pt x="39" y="5405"/>
                </a:lnTo>
                <a:cubicBezTo>
                  <a:pt x="39" y="5405"/>
                  <a:pt x="10029" y="7727"/>
                  <a:pt x="16059" y="17990"/>
                </a:cubicBezTo>
                <a:cubicBezTo>
                  <a:pt x="20819" y="26126"/>
                  <a:pt x="23024" y="29678"/>
                  <a:pt x="23610" y="33151"/>
                </a:cubicBezTo>
                <a:cubicBezTo>
                  <a:pt x="24195" y="36604"/>
                  <a:pt x="24371" y="45502"/>
                  <a:pt x="24722" y="46087"/>
                </a:cubicBezTo>
                <a:cubicBezTo>
                  <a:pt x="24794" y="46218"/>
                  <a:pt x="24864" y="46281"/>
                  <a:pt x="24929" y="46281"/>
                </a:cubicBezTo>
                <a:cubicBezTo>
                  <a:pt x="25510" y="46281"/>
                  <a:pt x="25752" y="41278"/>
                  <a:pt x="25014" y="35785"/>
                </a:cubicBezTo>
                <a:cubicBezTo>
                  <a:pt x="24854" y="34562"/>
                  <a:pt x="24981" y="33771"/>
                  <a:pt x="25240" y="33771"/>
                </a:cubicBezTo>
                <a:cubicBezTo>
                  <a:pt x="25609" y="33771"/>
                  <a:pt x="26245" y="35381"/>
                  <a:pt x="26692" y="39648"/>
                </a:cubicBezTo>
                <a:cubicBezTo>
                  <a:pt x="27453" y="46906"/>
                  <a:pt x="23844" y="56584"/>
                  <a:pt x="24858" y="56994"/>
                </a:cubicBezTo>
                <a:cubicBezTo>
                  <a:pt x="24875" y="57001"/>
                  <a:pt x="24892" y="57004"/>
                  <a:pt x="24910" y="57004"/>
                </a:cubicBezTo>
                <a:cubicBezTo>
                  <a:pt x="25834" y="57004"/>
                  <a:pt x="28328" y="48231"/>
                  <a:pt x="28136" y="40097"/>
                </a:cubicBezTo>
                <a:cubicBezTo>
                  <a:pt x="27941" y="31804"/>
                  <a:pt x="24839" y="29385"/>
                  <a:pt x="23415" y="23785"/>
                </a:cubicBezTo>
                <a:cubicBezTo>
                  <a:pt x="22010" y="18127"/>
                  <a:pt x="17151" y="11532"/>
                  <a:pt x="14595" y="9307"/>
                </a:cubicBezTo>
                <a:cubicBezTo>
                  <a:pt x="12039" y="7103"/>
                  <a:pt x="10205" y="5951"/>
                  <a:pt x="7961" y="3981"/>
                </a:cubicBezTo>
                <a:cubicBezTo>
                  <a:pt x="5717" y="1990"/>
                  <a:pt x="3844" y="527"/>
                  <a:pt x="0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3" name="Google Shape;733;p26"/>
          <p:cNvSpPr/>
          <p:nvPr/>
        </p:nvSpPr>
        <p:spPr>
          <a:xfrm rot="10800000">
            <a:off x="8725160" y="2983755"/>
            <a:ext cx="380512" cy="533626"/>
          </a:xfrm>
          <a:custGeom>
            <a:rect b="b" l="l" r="r" t="t"/>
            <a:pathLst>
              <a:path extrusionOk="0" h="9159" w="6531">
                <a:moveTo>
                  <a:pt x="189" y="0"/>
                </a:moveTo>
                <a:cubicBezTo>
                  <a:pt x="0" y="0"/>
                  <a:pt x="8" y="220"/>
                  <a:pt x="303" y="668"/>
                </a:cubicBezTo>
                <a:cubicBezTo>
                  <a:pt x="303" y="668"/>
                  <a:pt x="2391" y="2815"/>
                  <a:pt x="3795" y="5371"/>
                </a:cubicBezTo>
                <a:cubicBezTo>
                  <a:pt x="5181" y="7927"/>
                  <a:pt x="5747" y="9058"/>
                  <a:pt x="6156" y="9156"/>
                </a:cubicBezTo>
                <a:cubicBezTo>
                  <a:pt x="6164" y="9158"/>
                  <a:pt x="6171" y="9159"/>
                  <a:pt x="6177" y="9159"/>
                </a:cubicBezTo>
                <a:cubicBezTo>
                  <a:pt x="6530" y="9159"/>
                  <a:pt x="5553" y="6581"/>
                  <a:pt x="3542" y="3420"/>
                </a:cubicBezTo>
                <a:cubicBezTo>
                  <a:pt x="2112" y="1173"/>
                  <a:pt x="626" y="0"/>
                  <a:pt x="189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4" name="Google Shape;734;p26"/>
          <p:cNvSpPr/>
          <p:nvPr/>
        </p:nvSpPr>
        <p:spPr>
          <a:xfrm rot="10800000">
            <a:off x="8902749" y="1242911"/>
            <a:ext cx="361927" cy="546444"/>
          </a:xfrm>
          <a:custGeom>
            <a:rect b="b" l="l" r="r" t="t"/>
            <a:pathLst>
              <a:path extrusionOk="0" h="9379" w="6212">
                <a:moveTo>
                  <a:pt x="5824" y="0"/>
                </a:moveTo>
                <a:cubicBezTo>
                  <a:pt x="5720" y="0"/>
                  <a:pt x="5564" y="146"/>
                  <a:pt x="5367" y="467"/>
                </a:cubicBezTo>
                <a:cubicBezTo>
                  <a:pt x="5367" y="467"/>
                  <a:pt x="4294" y="3277"/>
                  <a:pt x="2537" y="5579"/>
                </a:cubicBezTo>
                <a:cubicBezTo>
                  <a:pt x="781" y="7901"/>
                  <a:pt x="1" y="8896"/>
                  <a:pt x="98" y="9325"/>
                </a:cubicBezTo>
                <a:cubicBezTo>
                  <a:pt x="107" y="9361"/>
                  <a:pt x="130" y="9379"/>
                  <a:pt x="166" y="9379"/>
                </a:cubicBezTo>
                <a:cubicBezTo>
                  <a:pt x="540" y="9379"/>
                  <a:pt x="2331" y="7483"/>
                  <a:pt x="4235" y="4564"/>
                </a:cubicBezTo>
                <a:cubicBezTo>
                  <a:pt x="5867" y="2039"/>
                  <a:pt x="6211" y="0"/>
                  <a:pt x="5824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5" name="Google Shape;735;p26"/>
          <p:cNvSpPr/>
          <p:nvPr/>
        </p:nvSpPr>
        <p:spPr>
          <a:xfrm rot="10800000">
            <a:off x="8226268" y="184398"/>
            <a:ext cx="1373364" cy="1019769"/>
          </a:xfrm>
          <a:custGeom>
            <a:rect b="b" l="l" r="r" t="t"/>
            <a:pathLst>
              <a:path extrusionOk="0" h="17503" w="23572">
                <a:moveTo>
                  <a:pt x="23429" y="1"/>
                </a:moveTo>
                <a:cubicBezTo>
                  <a:pt x="23104" y="1"/>
                  <a:pt x="22049" y="1258"/>
                  <a:pt x="22049" y="1258"/>
                </a:cubicBezTo>
                <a:cubicBezTo>
                  <a:pt x="22049" y="1258"/>
                  <a:pt x="20098" y="4263"/>
                  <a:pt x="16059" y="6312"/>
                </a:cubicBezTo>
                <a:cubicBezTo>
                  <a:pt x="10147" y="9277"/>
                  <a:pt x="8000" y="13726"/>
                  <a:pt x="1" y="14897"/>
                </a:cubicBezTo>
                <a:lnTo>
                  <a:pt x="1" y="17472"/>
                </a:lnTo>
                <a:cubicBezTo>
                  <a:pt x="1" y="17472"/>
                  <a:pt x="201" y="17503"/>
                  <a:pt x="569" y="17503"/>
                </a:cubicBezTo>
                <a:cubicBezTo>
                  <a:pt x="1819" y="17503"/>
                  <a:pt x="5001" y="17153"/>
                  <a:pt x="8800" y="14077"/>
                </a:cubicBezTo>
                <a:cubicBezTo>
                  <a:pt x="13522" y="10273"/>
                  <a:pt x="11025" y="11307"/>
                  <a:pt x="14751" y="8907"/>
                </a:cubicBezTo>
                <a:cubicBezTo>
                  <a:pt x="19590" y="5824"/>
                  <a:pt x="22693" y="2604"/>
                  <a:pt x="23376" y="712"/>
                </a:cubicBezTo>
                <a:cubicBezTo>
                  <a:pt x="23572" y="189"/>
                  <a:pt x="23555" y="1"/>
                  <a:pt x="23429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6" name="Google Shape;736;p26"/>
          <p:cNvSpPr/>
          <p:nvPr/>
        </p:nvSpPr>
        <p:spPr>
          <a:xfrm rot="10800000">
            <a:off x="8907179" y="1691524"/>
            <a:ext cx="269639" cy="710511"/>
          </a:xfrm>
          <a:custGeom>
            <a:rect b="b" l="l" r="r" t="t"/>
            <a:pathLst>
              <a:path extrusionOk="0" h="12195" w="4628">
                <a:moveTo>
                  <a:pt x="3537" y="0"/>
                </a:moveTo>
                <a:cubicBezTo>
                  <a:pt x="3460" y="0"/>
                  <a:pt x="3392" y="109"/>
                  <a:pt x="3339" y="355"/>
                </a:cubicBezTo>
                <a:cubicBezTo>
                  <a:pt x="3047" y="1818"/>
                  <a:pt x="3827" y="4823"/>
                  <a:pt x="3066" y="7008"/>
                </a:cubicBezTo>
                <a:cubicBezTo>
                  <a:pt x="2356" y="9067"/>
                  <a:pt x="879" y="9135"/>
                  <a:pt x="687" y="9135"/>
                </a:cubicBezTo>
                <a:cubicBezTo>
                  <a:pt x="674" y="9135"/>
                  <a:pt x="666" y="9135"/>
                  <a:pt x="666" y="9135"/>
                </a:cubicBezTo>
                <a:lnTo>
                  <a:pt x="666" y="9135"/>
                </a:lnTo>
                <a:cubicBezTo>
                  <a:pt x="666" y="9135"/>
                  <a:pt x="0" y="12195"/>
                  <a:pt x="812" y="12195"/>
                </a:cubicBezTo>
                <a:cubicBezTo>
                  <a:pt x="845" y="12195"/>
                  <a:pt x="881" y="12189"/>
                  <a:pt x="920" y="12179"/>
                </a:cubicBezTo>
                <a:cubicBezTo>
                  <a:pt x="979" y="12179"/>
                  <a:pt x="1037" y="12159"/>
                  <a:pt x="1096" y="12140"/>
                </a:cubicBezTo>
                <a:cubicBezTo>
                  <a:pt x="2052" y="11769"/>
                  <a:pt x="3125" y="10676"/>
                  <a:pt x="3847" y="9525"/>
                </a:cubicBezTo>
                <a:cubicBezTo>
                  <a:pt x="4627" y="8296"/>
                  <a:pt x="3964" y="6345"/>
                  <a:pt x="4237" y="4335"/>
                </a:cubicBezTo>
                <a:cubicBezTo>
                  <a:pt x="4480" y="2647"/>
                  <a:pt x="3914" y="0"/>
                  <a:pt x="3537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7" name="Google Shape;737;p26"/>
          <p:cNvSpPr/>
          <p:nvPr/>
        </p:nvSpPr>
        <p:spPr>
          <a:xfrm rot="10800000">
            <a:off x="8623086" y="1896900"/>
            <a:ext cx="154629" cy="828784"/>
          </a:xfrm>
          <a:custGeom>
            <a:rect b="b" l="l" r="r" t="t"/>
            <a:pathLst>
              <a:path extrusionOk="0" h="14225" w="2654">
                <a:moveTo>
                  <a:pt x="550" y="1"/>
                </a:moveTo>
                <a:cubicBezTo>
                  <a:pt x="235" y="1"/>
                  <a:pt x="390" y="2453"/>
                  <a:pt x="937" y="4566"/>
                </a:cubicBezTo>
                <a:cubicBezTo>
                  <a:pt x="1522" y="6829"/>
                  <a:pt x="1366" y="6907"/>
                  <a:pt x="1269" y="8449"/>
                </a:cubicBezTo>
                <a:cubicBezTo>
                  <a:pt x="1190" y="9971"/>
                  <a:pt x="1015" y="10849"/>
                  <a:pt x="605" y="11980"/>
                </a:cubicBezTo>
                <a:cubicBezTo>
                  <a:pt x="195" y="13093"/>
                  <a:pt x="0" y="14224"/>
                  <a:pt x="195" y="14224"/>
                </a:cubicBezTo>
                <a:cubicBezTo>
                  <a:pt x="410" y="14224"/>
                  <a:pt x="917" y="13405"/>
                  <a:pt x="1132" y="12449"/>
                </a:cubicBezTo>
                <a:cubicBezTo>
                  <a:pt x="1366" y="11493"/>
                  <a:pt x="1854" y="10244"/>
                  <a:pt x="2264" y="8683"/>
                </a:cubicBezTo>
                <a:cubicBezTo>
                  <a:pt x="2654" y="7122"/>
                  <a:pt x="2205" y="6576"/>
                  <a:pt x="1971" y="5229"/>
                </a:cubicBezTo>
                <a:cubicBezTo>
                  <a:pt x="1717" y="3903"/>
                  <a:pt x="1288" y="2927"/>
                  <a:pt x="1288" y="1600"/>
                </a:cubicBezTo>
                <a:cubicBezTo>
                  <a:pt x="1288" y="254"/>
                  <a:pt x="625" y="39"/>
                  <a:pt x="625" y="39"/>
                </a:cubicBezTo>
                <a:cubicBezTo>
                  <a:pt x="597" y="13"/>
                  <a:pt x="572" y="1"/>
                  <a:pt x="550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8" name="Google Shape;738;p26"/>
          <p:cNvSpPr/>
          <p:nvPr/>
        </p:nvSpPr>
        <p:spPr>
          <a:xfrm rot="10800000">
            <a:off x="8408212" y="968073"/>
            <a:ext cx="698160" cy="1562600"/>
          </a:xfrm>
          <a:custGeom>
            <a:rect b="b" l="l" r="r" t="t"/>
            <a:pathLst>
              <a:path extrusionOk="0" h="26820" w="11983">
                <a:moveTo>
                  <a:pt x="11125" y="0"/>
                </a:moveTo>
                <a:cubicBezTo>
                  <a:pt x="10902" y="0"/>
                  <a:pt x="11339" y="4260"/>
                  <a:pt x="11339" y="4260"/>
                </a:cubicBezTo>
                <a:cubicBezTo>
                  <a:pt x="11339" y="4260"/>
                  <a:pt x="11495" y="7050"/>
                  <a:pt x="10344" y="9489"/>
                </a:cubicBezTo>
                <a:cubicBezTo>
                  <a:pt x="9193" y="11908"/>
                  <a:pt x="8315" y="13001"/>
                  <a:pt x="8237" y="15850"/>
                </a:cubicBezTo>
                <a:cubicBezTo>
                  <a:pt x="8178" y="18679"/>
                  <a:pt x="6285" y="22776"/>
                  <a:pt x="2715" y="24786"/>
                </a:cubicBezTo>
                <a:cubicBezTo>
                  <a:pt x="1" y="26299"/>
                  <a:pt x="116" y="26820"/>
                  <a:pt x="970" y="26820"/>
                </a:cubicBezTo>
                <a:cubicBezTo>
                  <a:pt x="1240" y="26820"/>
                  <a:pt x="1583" y="26768"/>
                  <a:pt x="1934" y="26679"/>
                </a:cubicBezTo>
                <a:cubicBezTo>
                  <a:pt x="3398" y="26308"/>
                  <a:pt x="4900" y="23362"/>
                  <a:pt x="6832" y="22269"/>
                </a:cubicBezTo>
                <a:cubicBezTo>
                  <a:pt x="8763" y="21176"/>
                  <a:pt x="10266" y="18757"/>
                  <a:pt x="10344" y="16220"/>
                </a:cubicBezTo>
                <a:cubicBezTo>
                  <a:pt x="10422" y="13684"/>
                  <a:pt x="10246" y="12338"/>
                  <a:pt x="11066" y="9801"/>
                </a:cubicBezTo>
                <a:cubicBezTo>
                  <a:pt x="11905" y="7284"/>
                  <a:pt x="11983" y="2933"/>
                  <a:pt x="11339" y="553"/>
                </a:cubicBezTo>
                <a:cubicBezTo>
                  <a:pt x="11237" y="163"/>
                  <a:pt x="11168" y="0"/>
                  <a:pt x="11125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9" name="Google Shape;739;p26"/>
          <p:cNvSpPr/>
          <p:nvPr/>
        </p:nvSpPr>
        <p:spPr>
          <a:xfrm rot="10800000">
            <a:off x="8284930" y="3201217"/>
            <a:ext cx="891882" cy="1104307"/>
          </a:xfrm>
          <a:custGeom>
            <a:rect b="b" l="l" r="r" t="t"/>
            <a:pathLst>
              <a:path extrusionOk="0" h="18954" w="15308">
                <a:moveTo>
                  <a:pt x="206" y="1"/>
                </a:moveTo>
                <a:cubicBezTo>
                  <a:pt x="1" y="1"/>
                  <a:pt x="132" y="179"/>
                  <a:pt x="841" y="635"/>
                </a:cubicBezTo>
                <a:cubicBezTo>
                  <a:pt x="1017" y="732"/>
                  <a:pt x="5563" y="3093"/>
                  <a:pt x="8665" y="8615"/>
                </a:cubicBezTo>
                <a:cubicBezTo>
                  <a:pt x="11768" y="14137"/>
                  <a:pt x="13426" y="17942"/>
                  <a:pt x="14558" y="18820"/>
                </a:cubicBezTo>
                <a:cubicBezTo>
                  <a:pt x="14674" y="18912"/>
                  <a:pt x="14759" y="18954"/>
                  <a:pt x="14817" y="18954"/>
                </a:cubicBezTo>
                <a:cubicBezTo>
                  <a:pt x="15307" y="18954"/>
                  <a:pt x="13800" y="15867"/>
                  <a:pt x="12997" y="14312"/>
                </a:cubicBezTo>
                <a:cubicBezTo>
                  <a:pt x="12080" y="12576"/>
                  <a:pt x="10441" y="7932"/>
                  <a:pt x="9290" y="6118"/>
                </a:cubicBezTo>
                <a:cubicBezTo>
                  <a:pt x="8119" y="4322"/>
                  <a:pt x="5602" y="2781"/>
                  <a:pt x="4236" y="1766"/>
                </a:cubicBezTo>
                <a:cubicBezTo>
                  <a:pt x="3264" y="1086"/>
                  <a:pt x="711" y="1"/>
                  <a:pt x="206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0" name="Google Shape;740;p26"/>
          <p:cNvSpPr/>
          <p:nvPr/>
        </p:nvSpPr>
        <p:spPr>
          <a:xfrm rot="-9150749">
            <a:off x="8245280" y="-87053"/>
            <a:ext cx="698189" cy="1562666"/>
          </a:xfrm>
          <a:custGeom>
            <a:rect b="b" l="l" r="r" t="t"/>
            <a:pathLst>
              <a:path extrusionOk="0" h="26820" w="11983">
                <a:moveTo>
                  <a:pt x="11125" y="0"/>
                </a:moveTo>
                <a:cubicBezTo>
                  <a:pt x="10902" y="0"/>
                  <a:pt x="11339" y="4260"/>
                  <a:pt x="11339" y="4260"/>
                </a:cubicBezTo>
                <a:cubicBezTo>
                  <a:pt x="11339" y="4260"/>
                  <a:pt x="11495" y="7050"/>
                  <a:pt x="10344" y="9489"/>
                </a:cubicBezTo>
                <a:cubicBezTo>
                  <a:pt x="9193" y="11908"/>
                  <a:pt x="8315" y="13001"/>
                  <a:pt x="8237" y="15850"/>
                </a:cubicBezTo>
                <a:cubicBezTo>
                  <a:pt x="8178" y="18679"/>
                  <a:pt x="6285" y="22776"/>
                  <a:pt x="2715" y="24786"/>
                </a:cubicBezTo>
                <a:cubicBezTo>
                  <a:pt x="1" y="26299"/>
                  <a:pt x="116" y="26820"/>
                  <a:pt x="970" y="26820"/>
                </a:cubicBezTo>
                <a:cubicBezTo>
                  <a:pt x="1240" y="26820"/>
                  <a:pt x="1583" y="26768"/>
                  <a:pt x="1934" y="26679"/>
                </a:cubicBezTo>
                <a:cubicBezTo>
                  <a:pt x="3398" y="26308"/>
                  <a:pt x="4900" y="23362"/>
                  <a:pt x="6832" y="22269"/>
                </a:cubicBezTo>
                <a:cubicBezTo>
                  <a:pt x="8763" y="21176"/>
                  <a:pt x="10266" y="18757"/>
                  <a:pt x="10344" y="16220"/>
                </a:cubicBezTo>
                <a:cubicBezTo>
                  <a:pt x="10422" y="13684"/>
                  <a:pt x="10246" y="12338"/>
                  <a:pt x="11066" y="9801"/>
                </a:cubicBezTo>
                <a:cubicBezTo>
                  <a:pt x="11905" y="7284"/>
                  <a:pt x="11983" y="2933"/>
                  <a:pt x="11339" y="553"/>
                </a:cubicBezTo>
                <a:cubicBezTo>
                  <a:pt x="11237" y="163"/>
                  <a:pt x="11168" y="0"/>
                  <a:pt x="1112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1" name="Google Shape;741;p26"/>
          <p:cNvSpPr/>
          <p:nvPr/>
        </p:nvSpPr>
        <p:spPr>
          <a:xfrm rot="7554719">
            <a:off x="7928494" y="2668518"/>
            <a:ext cx="1163688" cy="2604532"/>
          </a:xfrm>
          <a:custGeom>
            <a:rect b="b" l="l" r="r" t="t"/>
            <a:pathLst>
              <a:path extrusionOk="0" h="26820" w="11983">
                <a:moveTo>
                  <a:pt x="11125" y="0"/>
                </a:moveTo>
                <a:cubicBezTo>
                  <a:pt x="10902" y="0"/>
                  <a:pt x="11339" y="4260"/>
                  <a:pt x="11339" y="4260"/>
                </a:cubicBezTo>
                <a:cubicBezTo>
                  <a:pt x="11339" y="4260"/>
                  <a:pt x="11495" y="7050"/>
                  <a:pt x="10344" y="9489"/>
                </a:cubicBezTo>
                <a:cubicBezTo>
                  <a:pt x="9193" y="11908"/>
                  <a:pt x="8315" y="13001"/>
                  <a:pt x="8237" y="15850"/>
                </a:cubicBezTo>
                <a:cubicBezTo>
                  <a:pt x="8178" y="18679"/>
                  <a:pt x="6285" y="22776"/>
                  <a:pt x="2715" y="24786"/>
                </a:cubicBezTo>
                <a:cubicBezTo>
                  <a:pt x="1" y="26299"/>
                  <a:pt x="116" y="26820"/>
                  <a:pt x="970" y="26820"/>
                </a:cubicBezTo>
                <a:cubicBezTo>
                  <a:pt x="1240" y="26820"/>
                  <a:pt x="1583" y="26768"/>
                  <a:pt x="1934" y="26679"/>
                </a:cubicBezTo>
                <a:cubicBezTo>
                  <a:pt x="3398" y="26308"/>
                  <a:pt x="4900" y="23362"/>
                  <a:pt x="6832" y="22269"/>
                </a:cubicBezTo>
                <a:cubicBezTo>
                  <a:pt x="8763" y="21176"/>
                  <a:pt x="10266" y="18757"/>
                  <a:pt x="10344" y="16220"/>
                </a:cubicBezTo>
                <a:cubicBezTo>
                  <a:pt x="10422" y="13684"/>
                  <a:pt x="10246" y="12338"/>
                  <a:pt x="11066" y="9801"/>
                </a:cubicBezTo>
                <a:cubicBezTo>
                  <a:pt x="11905" y="7284"/>
                  <a:pt x="11983" y="2933"/>
                  <a:pt x="11339" y="553"/>
                </a:cubicBezTo>
                <a:cubicBezTo>
                  <a:pt x="11237" y="163"/>
                  <a:pt x="11168" y="0"/>
                  <a:pt x="1112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2" name="Google Shape;742;p26"/>
          <p:cNvSpPr/>
          <p:nvPr/>
        </p:nvSpPr>
        <p:spPr>
          <a:xfrm rot="-6722857">
            <a:off x="7762929" y="-63871"/>
            <a:ext cx="663231" cy="930108"/>
          </a:xfrm>
          <a:custGeom>
            <a:rect b="b" l="l" r="r" t="t"/>
            <a:pathLst>
              <a:path extrusionOk="0" h="9159" w="6531">
                <a:moveTo>
                  <a:pt x="189" y="0"/>
                </a:moveTo>
                <a:cubicBezTo>
                  <a:pt x="0" y="0"/>
                  <a:pt x="8" y="220"/>
                  <a:pt x="303" y="668"/>
                </a:cubicBezTo>
                <a:cubicBezTo>
                  <a:pt x="303" y="668"/>
                  <a:pt x="2391" y="2815"/>
                  <a:pt x="3795" y="5371"/>
                </a:cubicBezTo>
                <a:cubicBezTo>
                  <a:pt x="5181" y="7927"/>
                  <a:pt x="5747" y="9058"/>
                  <a:pt x="6156" y="9156"/>
                </a:cubicBezTo>
                <a:cubicBezTo>
                  <a:pt x="6164" y="9158"/>
                  <a:pt x="6171" y="9159"/>
                  <a:pt x="6177" y="9159"/>
                </a:cubicBezTo>
                <a:cubicBezTo>
                  <a:pt x="6530" y="9159"/>
                  <a:pt x="5553" y="6581"/>
                  <a:pt x="3542" y="3420"/>
                </a:cubicBezTo>
                <a:cubicBezTo>
                  <a:pt x="2112" y="1173"/>
                  <a:pt x="626" y="0"/>
                  <a:pt x="189" y="0"/>
                </a:cubicBezTo>
                <a:close/>
              </a:path>
            </a:pathLst>
          </a:custGeom>
          <a:solidFill>
            <a:srgbClr val="740FA3">
              <a:alpha val="164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3" name="Google Shape;743;p26"/>
          <p:cNvSpPr/>
          <p:nvPr/>
        </p:nvSpPr>
        <p:spPr>
          <a:xfrm>
            <a:off x="8711662" y="2734388"/>
            <a:ext cx="152700" cy="203425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4" name="Google Shape;744;p26"/>
          <p:cNvSpPr/>
          <p:nvPr/>
        </p:nvSpPr>
        <p:spPr>
          <a:xfrm>
            <a:off x="8534623" y="4669570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5" name="Google Shape;745;p26"/>
          <p:cNvSpPr/>
          <p:nvPr/>
        </p:nvSpPr>
        <p:spPr>
          <a:xfrm>
            <a:off x="8280025" y="723400"/>
            <a:ext cx="288319" cy="381981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6" name="Google Shape;746;p26"/>
          <p:cNvSpPr/>
          <p:nvPr/>
        </p:nvSpPr>
        <p:spPr>
          <a:xfrm>
            <a:off x="8727284" y="455001"/>
            <a:ext cx="60026" cy="59992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7" name="Google Shape;747;p26"/>
          <p:cNvSpPr/>
          <p:nvPr/>
        </p:nvSpPr>
        <p:spPr>
          <a:xfrm>
            <a:off x="575662" y="4408275"/>
            <a:ext cx="288319" cy="381981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8" name="Google Shape;748;p26"/>
          <p:cNvSpPr/>
          <p:nvPr/>
        </p:nvSpPr>
        <p:spPr>
          <a:xfrm>
            <a:off x="3632223" y="4790245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9" name="Google Shape;749;p26"/>
          <p:cNvSpPr/>
          <p:nvPr/>
        </p:nvSpPr>
        <p:spPr>
          <a:xfrm>
            <a:off x="141384" y="3884001"/>
            <a:ext cx="60026" cy="59992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0" name="Google Shape;750;p26"/>
          <p:cNvSpPr/>
          <p:nvPr/>
        </p:nvSpPr>
        <p:spPr>
          <a:xfrm>
            <a:off x="1605862" y="135863"/>
            <a:ext cx="152700" cy="203425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1" name="Google Shape;751;p26"/>
          <p:cNvSpPr/>
          <p:nvPr/>
        </p:nvSpPr>
        <p:spPr>
          <a:xfrm>
            <a:off x="456114" y="292699"/>
            <a:ext cx="119529" cy="119477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2" name="Google Shape;752;p26"/>
          <p:cNvSpPr/>
          <p:nvPr/>
        </p:nvSpPr>
        <p:spPr>
          <a:xfrm rot="10800000">
            <a:off x="6789426" y="1337935"/>
            <a:ext cx="2218578" cy="4464489"/>
          </a:xfrm>
          <a:custGeom>
            <a:rect b="b" l="l" r="r" t="t"/>
            <a:pathLst>
              <a:path extrusionOk="0" h="57005" w="28328">
                <a:moveTo>
                  <a:pt x="0" y="0"/>
                </a:moveTo>
                <a:lnTo>
                  <a:pt x="0" y="5405"/>
                </a:lnTo>
                <a:lnTo>
                  <a:pt x="39" y="5405"/>
                </a:lnTo>
                <a:cubicBezTo>
                  <a:pt x="39" y="5405"/>
                  <a:pt x="10029" y="7727"/>
                  <a:pt x="16059" y="17990"/>
                </a:cubicBezTo>
                <a:cubicBezTo>
                  <a:pt x="20819" y="26126"/>
                  <a:pt x="23024" y="29678"/>
                  <a:pt x="23610" y="33151"/>
                </a:cubicBezTo>
                <a:cubicBezTo>
                  <a:pt x="24195" y="36604"/>
                  <a:pt x="24371" y="45502"/>
                  <a:pt x="24722" y="46087"/>
                </a:cubicBezTo>
                <a:cubicBezTo>
                  <a:pt x="24794" y="46218"/>
                  <a:pt x="24864" y="46281"/>
                  <a:pt x="24929" y="46281"/>
                </a:cubicBezTo>
                <a:cubicBezTo>
                  <a:pt x="25510" y="46281"/>
                  <a:pt x="25752" y="41278"/>
                  <a:pt x="25014" y="35785"/>
                </a:cubicBezTo>
                <a:cubicBezTo>
                  <a:pt x="24854" y="34562"/>
                  <a:pt x="24981" y="33771"/>
                  <a:pt x="25240" y="33771"/>
                </a:cubicBezTo>
                <a:cubicBezTo>
                  <a:pt x="25609" y="33771"/>
                  <a:pt x="26245" y="35381"/>
                  <a:pt x="26692" y="39648"/>
                </a:cubicBezTo>
                <a:cubicBezTo>
                  <a:pt x="27453" y="46906"/>
                  <a:pt x="23844" y="56584"/>
                  <a:pt x="24858" y="56994"/>
                </a:cubicBezTo>
                <a:cubicBezTo>
                  <a:pt x="24875" y="57001"/>
                  <a:pt x="24892" y="57004"/>
                  <a:pt x="24910" y="57004"/>
                </a:cubicBezTo>
                <a:cubicBezTo>
                  <a:pt x="25834" y="57004"/>
                  <a:pt x="28328" y="48231"/>
                  <a:pt x="28136" y="40097"/>
                </a:cubicBezTo>
                <a:cubicBezTo>
                  <a:pt x="27941" y="31804"/>
                  <a:pt x="24839" y="29385"/>
                  <a:pt x="23415" y="23785"/>
                </a:cubicBezTo>
                <a:cubicBezTo>
                  <a:pt x="22010" y="18127"/>
                  <a:pt x="17151" y="11532"/>
                  <a:pt x="14595" y="9307"/>
                </a:cubicBezTo>
                <a:cubicBezTo>
                  <a:pt x="12039" y="7103"/>
                  <a:pt x="10205" y="5951"/>
                  <a:pt x="7961" y="3981"/>
                </a:cubicBezTo>
                <a:cubicBezTo>
                  <a:pt x="5717" y="1990"/>
                  <a:pt x="3844" y="527"/>
                  <a:pt x="0" y="0"/>
                </a:cubicBezTo>
                <a:close/>
              </a:path>
            </a:pathLst>
          </a:custGeom>
          <a:solidFill>
            <a:srgbClr val="740FA3">
              <a:alpha val="164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3" name="Google Shape;753;p26"/>
          <p:cNvSpPr/>
          <p:nvPr/>
        </p:nvSpPr>
        <p:spPr>
          <a:xfrm rot="9955178">
            <a:off x="7293915" y="1111551"/>
            <a:ext cx="698196" cy="1562682"/>
          </a:xfrm>
          <a:custGeom>
            <a:rect b="b" l="l" r="r" t="t"/>
            <a:pathLst>
              <a:path extrusionOk="0" h="26820" w="11983">
                <a:moveTo>
                  <a:pt x="11125" y="0"/>
                </a:moveTo>
                <a:cubicBezTo>
                  <a:pt x="10902" y="0"/>
                  <a:pt x="11339" y="4260"/>
                  <a:pt x="11339" y="4260"/>
                </a:cubicBezTo>
                <a:cubicBezTo>
                  <a:pt x="11339" y="4260"/>
                  <a:pt x="11495" y="7050"/>
                  <a:pt x="10344" y="9489"/>
                </a:cubicBezTo>
                <a:cubicBezTo>
                  <a:pt x="9193" y="11908"/>
                  <a:pt x="8315" y="13001"/>
                  <a:pt x="8237" y="15850"/>
                </a:cubicBezTo>
                <a:cubicBezTo>
                  <a:pt x="8178" y="18679"/>
                  <a:pt x="6285" y="22776"/>
                  <a:pt x="2715" y="24786"/>
                </a:cubicBezTo>
                <a:cubicBezTo>
                  <a:pt x="1" y="26299"/>
                  <a:pt x="116" y="26820"/>
                  <a:pt x="970" y="26820"/>
                </a:cubicBezTo>
                <a:cubicBezTo>
                  <a:pt x="1240" y="26820"/>
                  <a:pt x="1583" y="26768"/>
                  <a:pt x="1934" y="26679"/>
                </a:cubicBezTo>
                <a:cubicBezTo>
                  <a:pt x="3398" y="26308"/>
                  <a:pt x="4900" y="23362"/>
                  <a:pt x="6832" y="22269"/>
                </a:cubicBezTo>
                <a:cubicBezTo>
                  <a:pt x="8763" y="21176"/>
                  <a:pt x="10266" y="18757"/>
                  <a:pt x="10344" y="16220"/>
                </a:cubicBezTo>
                <a:cubicBezTo>
                  <a:pt x="10422" y="13684"/>
                  <a:pt x="10246" y="12338"/>
                  <a:pt x="11066" y="9801"/>
                </a:cubicBezTo>
                <a:cubicBezTo>
                  <a:pt x="11905" y="7284"/>
                  <a:pt x="11983" y="2933"/>
                  <a:pt x="11339" y="553"/>
                </a:cubicBezTo>
                <a:cubicBezTo>
                  <a:pt x="11237" y="163"/>
                  <a:pt x="11168" y="0"/>
                  <a:pt x="11125" y="0"/>
                </a:cubicBezTo>
                <a:close/>
              </a:path>
            </a:pathLst>
          </a:custGeom>
          <a:solidFill>
            <a:srgbClr val="00C970">
              <a:alpha val="1377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4" name="Google Shape;754;p26"/>
          <p:cNvSpPr/>
          <p:nvPr/>
        </p:nvSpPr>
        <p:spPr>
          <a:xfrm rot="-8985401">
            <a:off x="7560787" y="-443476"/>
            <a:ext cx="480053" cy="1264989"/>
          </a:xfrm>
          <a:custGeom>
            <a:rect b="b" l="l" r="r" t="t"/>
            <a:pathLst>
              <a:path extrusionOk="0" h="12195" w="4628">
                <a:moveTo>
                  <a:pt x="3537" y="0"/>
                </a:moveTo>
                <a:cubicBezTo>
                  <a:pt x="3460" y="0"/>
                  <a:pt x="3392" y="109"/>
                  <a:pt x="3339" y="355"/>
                </a:cubicBezTo>
                <a:cubicBezTo>
                  <a:pt x="3047" y="1818"/>
                  <a:pt x="3827" y="4823"/>
                  <a:pt x="3066" y="7008"/>
                </a:cubicBezTo>
                <a:cubicBezTo>
                  <a:pt x="2356" y="9067"/>
                  <a:pt x="879" y="9135"/>
                  <a:pt x="687" y="9135"/>
                </a:cubicBezTo>
                <a:cubicBezTo>
                  <a:pt x="674" y="9135"/>
                  <a:pt x="666" y="9135"/>
                  <a:pt x="666" y="9135"/>
                </a:cubicBezTo>
                <a:lnTo>
                  <a:pt x="666" y="9135"/>
                </a:lnTo>
                <a:cubicBezTo>
                  <a:pt x="666" y="9135"/>
                  <a:pt x="0" y="12195"/>
                  <a:pt x="812" y="12195"/>
                </a:cubicBezTo>
                <a:cubicBezTo>
                  <a:pt x="845" y="12195"/>
                  <a:pt x="881" y="12189"/>
                  <a:pt x="920" y="12179"/>
                </a:cubicBezTo>
                <a:cubicBezTo>
                  <a:pt x="979" y="12179"/>
                  <a:pt x="1037" y="12159"/>
                  <a:pt x="1096" y="12140"/>
                </a:cubicBezTo>
                <a:cubicBezTo>
                  <a:pt x="2052" y="11769"/>
                  <a:pt x="3125" y="10676"/>
                  <a:pt x="3847" y="9525"/>
                </a:cubicBezTo>
                <a:cubicBezTo>
                  <a:pt x="4627" y="8296"/>
                  <a:pt x="3964" y="6345"/>
                  <a:pt x="4237" y="4335"/>
                </a:cubicBezTo>
                <a:cubicBezTo>
                  <a:pt x="4480" y="2647"/>
                  <a:pt x="3914" y="0"/>
                  <a:pt x="3537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27"/>
          <p:cNvSpPr txBox="1"/>
          <p:nvPr>
            <p:ph idx="1" type="subTitle"/>
          </p:nvPr>
        </p:nvSpPr>
        <p:spPr>
          <a:xfrm>
            <a:off x="1006300" y="3527850"/>
            <a:ext cx="3269700" cy="54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27"/>
          <p:cNvSpPr txBox="1"/>
          <p:nvPr>
            <p:ph idx="2" type="subTitle"/>
          </p:nvPr>
        </p:nvSpPr>
        <p:spPr>
          <a:xfrm>
            <a:off x="1431850" y="3901950"/>
            <a:ext cx="2418600" cy="54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27"/>
          <p:cNvSpPr txBox="1"/>
          <p:nvPr>
            <p:ph type="title"/>
          </p:nvPr>
        </p:nvSpPr>
        <p:spPr>
          <a:xfrm>
            <a:off x="716800" y="457175"/>
            <a:ext cx="7710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59" name="Google Shape;759;p27"/>
          <p:cNvSpPr txBox="1"/>
          <p:nvPr>
            <p:ph idx="3" type="subTitle"/>
          </p:nvPr>
        </p:nvSpPr>
        <p:spPr>
          <a:xfrm>
            <a:off x="4867925" y="3527850"/>
            <a:ext cx="3269700" cy="54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0" name="Google Shape;760;p27"/>
          <p:cNvSpPr txBox="1"/>
          <p:nvPr>
            <p:ph idx="4" type="subTitle"/>
          </p:nvPr>
        </p:nvSpPr>
        <p:spPr>
          <a:xfrm>
            <a:off x="5293475" y="3901950"/>
            <a:ext cx="2418600" cy="54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1" name="Google Shape;761;p27"/>
          <p:cNvSpPr/>
          <p:nvPr/>
        </p:nvSpPr>
        <p:spPr>
          <a:xfrm rot="10800000">
            <a:off x="-37435" y="2738"/>
            <a:ext cx="743532" cy="5143387"/>
          </a:xfrm>
          <a:custGeom>
            <a:rect b="b" l="l" r="r" t="t"/>
            <a:pathLst>
              <a:path extrusionOk="0" h="78516" w="15551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2" name="Google Shape;762;p27"/>
          <p:cNvSpPr/>
          <p:nvPr/>
        </p:nvSpPr>
        <p:spPr>
          <a:xfrm rot="9870421">
            <a:off x="89918" y="-98755"/>
            <a:ext cx="581152" cy="650799"/>
          </a:xfrm>
          <a:custGeom>
            <a:rect b="b" l="l" r="r" t="t"/>
            <a:pathLst>
              <a:path extrusionOk="0" h="11101" w="9913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3" name="Google Shape;763;p27"/>
          <p:cNvSpPr/>
          <p:nvPr/>
        </p:nvSpPr>
        <p:spPr>
          <a:xfrm rot="10800000">
            <a:off x="-49750" y="4167587"/>
            <a:ext cx="451908" cy="1037534"/>
          </a:xfrm>
          <a:custGeom>
            <a:rect b="b" l="l" r="r" t="t"/>
            <a:pathLst>
              <a:path extrusionOk="0" h="18459" w="804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4" name="Google Shape;764;p27"/>
          <p:cNvSpPr/>
          <p:nvPr/>
        </p:nvSpPr>
        <p:spPr>
          <a:xfrm flipH="1">
            <a:off x="78863" y="3919263"/>
            <a:ext cx="152700" cy="203425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5" name="Google Shape;765;p27"/>
          <p:cNvSpPr/>
          <p:nvPr/>
        </p:nvSpPr>
        <p:spPr>
          <a:xfrm flipH="1">
            <a:off x="238963" y="1691325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6" name="Google Shape;766;p27"/>
          <p:cNvSpPr/>
          <p:nvPr/>
        </p:nvSpPr>
        <p:spPr>
          <a:xfrm flipH="1">
            <a:off x="562260" y="4812400"/>
            <a:ext cx="119529" cy="119477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7" name="Google Shape;767;p27"/>
          <p:cNvSpPr/>
          <p:nvPr/>
        </p:nvSpPr>
        <p:spPr>
          <a:xfrm flipH="1">
            <a:off x="125199" y="712037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8" name="Google Shape;768;p27"/>
          <p:cNvSpPr/>
          <p:nvPr/>
        </p:nvSpPr>
        <p:spPr>
          <a:xfrm flipH="1">
            <a:off x="791796" y="147033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9" name="Google Shape;769;p27"/>
          <p:cNvSpPr/>
          <p:nvPr/>
        </p:nvSpPr>
        <p:spPr>
          <a:xfrm>
            <a:off x="7900006" y="-280963"/>
            <a:ext cx="733868" cy="617521"/>
          </a:xfrm>
          <a:custGeom>
            <a:rect b="b" l="l" r="r" t="t"/>
            <a:pathLst>
              <a:path extrusionOk="0" h="11613" w="13801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0" name="Google Shape;770;p27"/>
          <p:cNvSpPr/>
          <p:nvPr/>
        </p:nvSpPr>
        <p:spPr>
          <a:xfrm>
            <a:off x="8404450" y="-11350"/>
            <a:ext cx="733891" cy="5143387"/>
          </a:xfrm>
          <a:custGeom>
            <a:rect b="b" l="l" r="r" t="t"/>
            <a:pathLst>
              <a:path extrusionOk="0" h="78516" w="15551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1" name="Google Shape;771;p27"/>
          <p:cNvSpPr/>
          <p:nvPr/>
        </p:nvSpPr>
        <p:spPr>
          <a:xfrm rot="-929579">
            <a:off x="8429819" y="4582728"/>
            <a:ext cx="581152" cy="650799"/>
          </a:xfrm>
          <a:custGeom>
            <a:rect b="b" l="l" r="r" t="t"/>
            <a:pathLst>
              <a:path extrusionOk="0" h="11101" w="9913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2" name="Google Shape;772;p27"/>
          <p:cNvSpPr/>
          <p:nvPr/>
        </p:nvSpPr>
        <p:spPr>
          <a:xfrm>
            <a:off x="8698731" y="-70350"/>
            <a:ext cx="451908" cy="1037534"/>
          </a:xfrm>
          <a:custGeom>
            <a:rect b="b" l="l" r="r" t="t"/>
            <a:pathLst>
              <a:path extrusionOk="0" h="18459" w="804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3" name="Google Shape;773;p27"/>
          <p:cNvSpPr/>
          <p:nvPr/>
        </p:nvSpPr>
        <p:spPr>
          <a:xfrm flipH="1" rot="10800000">
            <a:off x="8869327" y="1012084"/>
            <a:ext cx="152700" cy="203425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4" name="Google Shape;774;p27"/>
          <p:cNvSpPr/>
          <p:nvPr/>
        </p:nvSpPr>
        <p:spPr>
          <a:xfrm flipH="1" rot="10800000">
            <a:off x="8729539" y="3665921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5" name="Google Shape;775;p27"/>
          <p:cNvSpPr/>
          <p:nvPr/>
        </p:nvSpPr>
        <p:spPr>
          <a:xfrm flipH="1" rot="10800000">
            <a:off x="8915664" y="4362734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6" name="Google Shape;776;p27"/>
          <p:cNvSpPr/>
          <p:nvPr/>
        </p:nvSpPr>
        <p:spPr>
          <a:xfrm flipH="1" rot="10800000">
            <a:off x="8527989" y="196659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7" name="Google Shape;777;p27"/>
          <p:cNvSpPr/>
          <p:nvPr/>
        </p:nvSpPr>
        <p:spPr>
          <a:xfrm flipH="1">
            <a:off x="4689649" y="196650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8" name="Google Shape;778;p27"/>
          <p:cNvSpPr/>
          <p:nvPr/>
        </p:nvSpPr>
        <p:spPr>
          <a:xfrm flipH="1" rot="10800000">
            <a:off x="4132139" y="4931884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AND_TWO_COLUMNS_1_1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0801400" scaled="0"/>
        </a:gradFill>
      </p:bgPr>
    </p:bg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p28"/>
          <p:cNvSpPr txBox="1"/>
          <p:nvPr>
            <p:ph idx="1" type="subTitle"/>
          </p:nvPr>
        </p:nvSpPr>
        <p:spPr>
          <a:xfrm>
            <a:off x="721100" y="1386000"/>
            <a:ext cx="3850800" cy="333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81" name="Google Shape;781;p28"/>
          <p:cNvSpPr txBox="1"/>
          <p:nvPr>
            <p:ph type="title"/>
          </p:nvPr>
        </p:nvSpPr>
        <p:spPr>
          <a:xfrm>
            <a:off x="716800" y="460250"/>
            <a:ext cx="7710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82" name="Google Shape;782;p28"/>
          <p:cNvSpPr txBox="1"/>
          <p:nvPr>
            <p:ph idx="2" type="subTitle"/>
          </p:nvPr>
        </p:nvSpPr>
        <p:spPr>
          <a:xfrm>
            <a:off x="4572000" y="1386125"/>
            <a:ext cx="3850800" cy="333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83" name="Google Shape;783;p28"/>
          <p:cNvSpPr txBox="1"/>
          <p:nvPr>
            <p:ph idx="3" type="subTitle"/>
          </p:nvPr>
        </p:nvSpPr>
        <p:spPr>
          <a:xfrm>
            <a:off x="721100" y="1017725"/>
            <a:ext cx="7706100" cy="44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4" name="Google Shape;784;p28"/>
          <p:cNvSpPr/>
          <p:nvPr/>
        </p:nvSpPr>
        <p:spPr>
          <a:xfrm>
            <a:off x="8588675" y="1562175"/>
            <a:ext cx="747653" cy="2076276"/>
          </a:xfrm>
          <a:custGeom>
            <a:rect b="b" l="l" r="r" t="t"/>
            <a:pathLst>
              <a:path extrusionOk="0" h="80468" w="28976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5" name="Google Shape;785;p28"/>
          <p:cNvSpPr/>
          <p:nvPr/>
        </p:nvSpPr>
        <p:spPr>
          <a:xfrm>
            <a:off x="7648215" y="4273086"/>
            <a:ext cx="1423780" cy="1198113"/>
          </a:xfrm>
          <a:custGeom>
            <a:rect b="b" l="l" r="r" t="t"/>
            <a:pathLst>
              <a:path extrusionOk="0" h="11613" w="13801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6" name="Google Shape;786;p28"/>
          <p:cNvSpPr/>
          <p:nvPr/>
        </p:nvSpPr>
        <p:spPr>
          <a:xfrm>
            <a:off x="8065850" y="-184854"/>
            <a:ext cx="1108595" cy="2545312"/>
          </a:xfrm>
          <a:custGeom>
            <a:rect b="b" l="l" r="r" t="t"/>
            <a:pathLst>
              <a:path extrusionOk="0" h="18459" w="804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7" name="Google Shape;787;p28"/>
          <p:cNvSpPr/>
          <p:nvPr/>
        </p:nvSpPr>
        <p:spPr>
          <a:xfrm>
            <a:off x="32298" y="-22878"/>
            <a:ext cx="673666" cy="1085328"/>
          </a:xfrm>
          <a:custGeom>
            <a:rect b="b" l="l" r="r" t="t"/>
            <a:pathLst>
              <a:path extrusionOk="0" h="15650" w="9714">
                <a:moveTo>
                  <a:pt x="9191" y="1"/>
                </a:moveTo>
                <a:lnTo>
                  <a:pt x="1" y="372"/>
                </a:lnTo>
                <a:cubicBezTo>
                  <a:pt x="1" y="372"/>
                  <a:pt x="3884" y="2537"/>
                  <a:pt x="3923" y="4235"/>
                </a:cubicBezTo>
                <a:cubicBezTo>
                  <a:pt x="4001" y="5952"/>
                  <a:pt x="3415" y="8566"/>
                  <a:pt x="5269" y="9464"/>
                </a:cubicBezTo>
                <a:cubicBezTo>
                  <a:pt x="8235" y="10888"/>
                  <a:pt x="7142" y="14947"/>
                  <a:pt x="7806" y="15493"/>
                </a:cubicBezTo>
                <a:cubicBezTo>
                  <a:pt x="7932" y="15600"/>
                  <a:pt x="8053" y="15649"/>
                  <a:pt x="8169" y="15649"/>
                </a:cubicBezTo>
                <a:cubicBezTo>
                  <a:pt x="9132" y="15649"/>
                  <a:pt x="9713" y="12264"/>
                  <a:pt x="9191" y="10401"/>
                </a:cubicBezTo>
                <a:cubicBezTo>
                  <a:pt x="8215" y="6908"/>
                  <a:pt x="7162" y="5386"/>
                  <a:pt x="7493" y="3610"/>
                </a:cubicBezTo>
                <a:cubicBezTo>
                  <a:pt x="7806" y="1835"/>
                  <a:pt x="9191" y="1"/>
                  <a:pt x="9191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8" name="Google Shape;788;p28"/>
          <p:cNvSpPr/>
          <p:nvPr/>
        </p:nvSpPr>
        <p:spPr>
          <a:xfrm>
            <a:off x="-63806" y="3614958"/>
            <a:ext cx="572012" cy="680471"/>
          </a:xfrm>
          <a:custGeom>
            <a:rect b="b" l="l" r="r" t="t"/>
            <a:pathLst>
              <a:path extrusionOk="0" h="14114" w="11865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9" name="Google Shape;789;p28"/>
          <p:cNvSpPr/>
          <p:nvPr/>
        </p:nvSpPr>
        <p:spPr>
          <a:xfrm>
            <a:off x="-25300" y="4461840"/>
            <a:ext cx="702196" cy="718231"/>
          </a:xfrm>
          <a:custGeom>
            <a:rect b="b" l="l" r="r" t="t"/>
            <a:pathLst>
              <a:path extrusionOk="0" h="7983" w="7805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0" name="Google Shape;790;p28"/>
          <p:cNvSpPr/>
          <p:nvPr/>
        </p:nvSpPr>
        <p:spPr>
          <a:xfrm>
            <a:off x="-18106" y="-22898"/>
            <a:ext cx="702217" cy="2975656"/>
          </a:xfrm>
          <a:custGeom>
            <a:rect b="b" l="l" r="r" t="t"/>
            <a:pathLst>
              <a:path extrusionOk="0" h="40683" w="9601">
                <a:moveTo>
                  <a:pt x="0" y="0"/>
                </a:moveTo>
                <a:lnTo>
                  <a:pt x="0" y="40682"/>
                </a:lnTo>
                <a:lnTo>
                  <a:pt x="39" y="40682"/>
                </a:lnTo>
                <a:cubicBezTo>
                  <a:pt x="39" y="40682"/>
                  <a:pt x="98" y="34263"/>
                  <a:pt x="3298" y="31317"/>
                </a:cubicBezTo>
                <a:cubicBezTo>
                  <a:pt x="6517" y="28351"/>
                  <a:pt x="9600" y="28429"/>
                  <a:pt x="8683" y="25014"/>
                </a:cubicBezTo>
                <a:cubicBezTo>
                  <a:pt x="7786" y="21619"/>
                  <a:pt x="4722" y="21873"/>
                  <a:pt x="3610" y="19180"/>
                </a:cubicBezTo>
                <a:cubicBezTo>
                  <a:pt x="2517" y="16488"/>
                  <a:pt x="3688" y="15922"/>
                  <a:pt x="2478" y="13717"/>
                </a:cubicBezTo>
                <a:cubicBezTo>
                  <a:pt x="1249" y="11551"/>
                  <a:pt x="976" y="8254"/>
                  <a:pt x="2596" y="5698"/>
                </a:cubicBezTo>
                <a:cubicBezTo>
                  <a:pt x="4195" y="3142"/>
                  <a:pt x="3610" y="547"/>
                  <a:pt x="3025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1" name="Google Shape;791;p28"/>
          <p:cNvSpPr/>
          <p:nvPr/>
        </p:nvSpPr>
        <p:spPr>
          <a:xfrm flipH="1">
            <a:off x="8300354" y="4402342"/>
            <a:ext cx="288319" cy="381981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2" name="Google Shape;792;p28"/>
          <p:cNvSpPr/>
          <p:nvPr/>
        </p:nvSpPr>
        <p:spPr>
          <a:xfrm flipH="1">
            <a:off x="317450" y="1416200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3" name="Google Shape;793;p28"/>
          <p:cNvSpPr/>
          <p:nvPr/>
        </p:nvSpPr>
        <p:spPr>
          <a:xfrm flipH="1">
            <a:off x="388660" y="4812400"/>
            <a:ext cx="119529" cy="119477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4" name="Google Shape;794;p28"/>
          <p:cNvSpPr/>
          <p:nvPr/>
        </p:nvSpPr>
        <p:spPr>
          <a:xfrm flipH="1">
            <a:off x="125199" y="712037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5" name="Google Shape;795;p28"/>
          <p:cNvSpPr/>
          <p:nvPr/>
        </p:nvSpPr>
        <p:spPr>
          <a:xfrm flipH="1">
            <a:off x="6846046" y="4741345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6" name="Google Shape;796;p28"/>
          <p:cNvSpPr/>
          <p:nvPr/>
        </p:nvSpPr>
        <p:spPr>
          <a:xfrm flipH="1">
            <a:off x="8819749" y="4136962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7" name="Google Shape;797;p28"/>
          <p:cNvSpPr/>
          <p:nvPr/>
        </p:nvSpPr>
        <p:spPr>
          <a:xfrm flipH="1">
            <a:off x="8700221" y="834783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8" name="Google Shape;798;p28"/>
          <p:cNvSpPr/>
          <p:nvPr/>
        </p:nvSpPr>
        <p:spPr>
          <a:xfrm flipH="1">
            <a:off x="7948274" y="584062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8900044" scaled="0"/>
        </a:gradFill>
      </p:bgPr>
    </p:bg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29"/>
          <p:cNvSpPr txBox="1"/>
          <p:nvPr>
            <p:ph type="title"/>
          </p:nvPr>
        </p:nvSpPr>
        <p:spPr>
          <a:xfrm>
            <a:off x="716800" y="455700"/>
            <a:ext cx="7710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01" name="Google Shape;801;p29"/>
          <p:cNvSpPr txBox="1"/>
          <p:nvPr>
            <p:ph idx="1" type="subTitle"/>
          </p:nvPr>
        </p:nvSpPr>
        <p:spPr>
          <a:xfrm>
            <a:off x="564575" y="2639050"/>
            <a:ext cx="2658600" cy="50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2" name="Google Shape;802;p29"/>
          <p:cNvSpPr txBox="1"/>
          <p:nvPr>
            <p:ph idx="2" type="subTitle"/>
          </p:nvPr>
        </p:nvSpPr>
        <p:spPr>
          <a:xfrm>
            <a:off x="805475" y="3014800"/>
            <a:ext cx="2176800" cy="8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3" name="Google Shape;803;p29"/>
          <p:cNvSpPr txBox="1"/>
          <p:nvPr>
            <p:ph idx="3" type="subTitle"/>
          </p:nvPr>
        </p:nvSpPr>
        <p:spPr>
          <a:xfrm>
            <a:off x="3242661" y="2639050"/>
            <a:ext cx="2658600" cy="50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4" name="Google Shape;804;p29"/>
          <p:cNvSpPr txBox="1"/>
          <p:nvPr>
            <p:ph idx="4" type="subTitle"/>
          </p:nvPr>
        </p:nvSpPr>
        <p:spPr>
          <a:xfrm>
            <a:off x="3483562" y="3014800"/>
            <a:ext cx="2176800" cy="8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5" name="Google Shape;805;p29"/>
          <p:cNvSpPr txBox="1"/>
          <p:nvPr>
            <p:ph idx="5" type="subTitle"/>
          </p:nvPr>
        </p:nvSpPr>
        <p:spPr>
          <a:xfrm>
            <a:off x="5920721" y="2639050"/>
            <a:ext cx="2658600" cy="50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6" name="Google Shape;806;p29"/>
          <p:cNvSpPr txBox="1"/>
          <p:nvPr>
            <p:ph idx="6" type="subTitle"/>
          </p:nvPr>
        </p:nvSpPr>
        <p:spPr>
          <a:xfrm>
            <a:off x="6161634" y="3014800"/>
            <a:ext cx="2176800" cy="8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7" name="Google Shape;807;p29"/>
          <p:cNvSpPr/>
          <p:nvPr/>
        </p:nvSpPr>
        <p:spPr>
          <a:xfrm flipH="1" rot="10800000">
            <a:off x="8381513" y="3429350"/>
            <a:ext cx="807397" cy="1853745"/>
          </a:xfrm>
          <a:custGeom>
            <a:rect b="b" l="l" r="r" t="t"/>
            <a:pathLst>
              <a:path extrusionOk="0" h="18459" w="804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88D3">
              <a:alpha val="1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8" name="Google Shape;808;p29"/>
          <p:cNvSpPr/>
          <p:nvPr/>
        </p:nvSpPr>
        <p:spPr>
          <a:xfrm>
            <a:off x="8705813" y="235800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9" name="Google Shape;809;p29"/>
          <p:cNvSpPr/>
          <p:nvPr/>
        </p:nvSpPr>
        <p:spPr>
          <a:xfrm rot="10800000">
            <a:off x="-7861" y="2307661"/>
            <a:ext cx="702233" cy="1950142"/>
          </a:xfrm>
          <a:custGeom>
            <a:rect b="b" l="l" r="r" t="t"/>
            <a:pathLst>
              <a:path extrusionOk="0" h="80468" w="28976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0" name="Google Shape;810;p29"/>
          <p:cNvSpPr/>
          <p:nvPr/>
        </p:nvSpPr>
        <p:spPr>
          <a:xfrm rot="10800000">
            <a:off x="-5637" y="3429350"/>
            <a:ext cx="807397" cy="1853745"/>
          </a:xfrm>
          <a:custGeom>
            <a:rect b="b" l="l" r="r" t="t"/>
            <a:pathLst>
              <a:path extrusionOk="0" h="18459" w="804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88D3">
              <a:alpha val="1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1" name="Google Shape;811;p29"/>
          <p:cNvSpPr/>
          <p:nvPr/>
        </p:nvSpPr>
        <p:spPr>
          <a:xfrm flipH="1">
            <a:off x="774734" y="4593833"/>
            <a:ext cx="572012" cy="680471"/>
          </a:xfrm>
          <a:custGeom>
            <a:rect b="b" l="l" r="r" t="t"/>
            <a:pathLst>
              <a:path extrusionOk="0" h="14114" w="11865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2" name="Google Shape;812;p29"/>
          <p:cNvSpPr/>
          <p:nvPr/>
        </p:nvSpPr>
        <p:spPr>
          <a:xfrm flipH="1" rot="10800000">
            <a:off x="-18632" y="-22910"/>
            <a:ext cx="702196" cy="718231"/>
          </a:xfrm>
          <a:custGeom>
            <a:rect b="b" l="l" r="r" t="t"/>
            <a:pathLst>
              <a:path extrusionOk="0" h="7983" w="7805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3" name="Google Shape;813;p29"/>
          <p:cNvSpPr/>
          <p:nvPr/>
        </p:nvSpPr>
        <p:spPr>
          <a:xfrm rot="9829011">
            <a:off x="7737065" y="4612328"/>
            <a:ext cx="880547" cy="740974"/>
          </a:xfrm>
          <a:custGeom>
            <a:rect b="b" l="l" r="r" t="t"/>
            <a:pathLst>
              <a:path extrusionOk="0" h="11613" w="13801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4" name="Google Shape;814;p29"/>
          <p:cNvSpPr/>
          <p:nvPr/>
        </p:nvSpPr>
        <p:spPr>
          <a:xfrm flipH="1" rot="-9899975">
            <a:off x="8519425" y="-125508"/>
            <a:ext cx="697249" cy="780862"/>
          </a:xfrm>
          <a:custGeom>
            <a:rect b="b" l="l" r="r" t="t"/>
            <a:pathLst>
              <a:path extrusionOk="0" h="11101" w="9913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15" name="Google Shape;815;p29"/>
          <p:cNvGrpSpPr/>
          <p:nvPr/>
        </p:nvGrpSpPr>
        <p:grpSpPr>
          <a:xfrm>
            <a:off x="-1134868" y="-1133248"/>
            <a:ext cx="2274300" cy="2274300"/>
            <a:chOff x="-1087568" y="-1126448"/>
            <a:chExt cx="2274300" cy="2274300"/>
          </a:xfrm>
        </p:grpSpPr>
        <p:sp>
          <p:nvSpPr>
            <p:cNvPr id="816" name="Google Shape;816;p29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29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29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29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20" name="Google Shape;820;p29"/>
          <p:cNvSpPr/>
          <p:nvPr/>
        </p:nvSpPr>
        <p:spPr>
          <a:xfrm>
            <a:off x="8880475" y="3919263"/>
            <a:ext cx="152700" cy="203425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1" name="Google Shape;821;p29"/>
          <p:cNvSpPr/>
          <p:nvPr/>
        </p:nvSpPr>
        <p:spPr>
          <a:xfrm>
            <a:off x="8430249" y="4812400"/>
            <a:ext cx="119529" cy="119477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2" name="Google Shape;822;p29"/>
          <p:cNvSpPr/>
          <p:nvPr/>
        </p:nvSpPr>
        <p:spPr>
          <a:xfrm flipH="1" rot="1705102">
            <a:off x="8518361" y="2682192"/>
            <a:ext cx="790824" cy="940802"/>
          </a:xfrm>
          <a:custGeom>
            <a:rect b="b" l="l" r="r" t="t"/>
            <a:pathLst>
              <a:path extrusionOk="0" h="14114" w="11865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0C970">
              <a:alpha val="164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23" name="Google Shape;823;p29"/>
          <p:cNvGrpSpPr/>
          <p:nvPr/>
        </p:nvGrpSpPr>
        <p:grpSpPr>
          <a:xfrm>
            <a:off x="8020382" y="-1133248"/>
            <a:ext cx="2274300" cy="2274300"/>
            <a:chOff x="-1087568" y="-1126448"/>
            <a:chExt cx="2274300" cy="2274300"/>
          </a:xfrm>
        </p:grpSpPr>
        <p:sp>
          <p:nvSpPr>
            <p:cNvPr id="824" name="Google Shape;824;p29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29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29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29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28" name="Google Shape;828;p29"/>
          <p:cNvSpPr/>
          <p:nvPr/>
        </p:nvSpPr>
        <p:spPr>
          <a:xfrm>
            <a:off x="411875" y="4731343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9" name="Google Shape;829;p29"/>
          <p:cNvSpPr/>
          <p:nvPr/>
        </p:nvSpPr>
        <p:spPr>
          <a:xfrm>
            <a:off x="483400" y="960875"/>
            <a:ext cx="81175" cy="81142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0" name="Google Shape;830;p29"/>
          <p:cNvSpPr/>
          <p:nvPr/>
        </p:nvSpPr>
        <p:spPr>
          <a:xfrm>
            <a:off x="805475" y="139463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1" name="Google Shape;831;p29"/>
          <p:cNvSpPr/>
          <p:nvPr/>
        </p:nvSpPr>
        <p:spPr>
          <a:xfrm>
            <a:off x="8614400" y="3446562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2" name="Google Shape;832;p29"/>
          <p:cNvSpPr/>
          <p:nvPr/>
        </p:nvSpPr>
        <p:spPr>
          <a:xfrm>
            <a:off x="8854011" y="1042033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3" name="Google Shape;833;p29"/>
          <p:cNvSpPr/>
          <p:nvPr/>
        </p:nvSpPr>
        <p:spPr>
          <a:xfrm>
            <a:off x="1683050" y="4755188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4" name="Google Shape;834;p29"/>
          <p:cNvSpPr/>
          <p:nvPr/>
        </p:nvSpPr>
        <p:spPr>
          <a:xfrm>
            <a:off x="302463" y="2794487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">
  <p:cSld name="CUSTOM_6_1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5400700" scaled="0"/>
        </a:gradFill>
      </p:bgPr>
    </p:bg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30"/>
          <p:cNvSpPr txBox="1"/>
          <p:nvPr>
            <p:ph type="title"/>
          </p:nvPr>
        </p:nvSpPr>
        <p:spPr>
          <a:xfrm>
            <a:off x="716800" y="469400"/>
            <a:ext cx="7710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37" name="Google Shape;837;p30"/>
          <p:cNvSpPr txBox="1"/>
          <p:nvPr>
            <p:ph idx="1" type="subTitle"/>
          </p:nvPr>
        </p:nvSpPr>
        <p:spPr>
          <a:xfrm>
            <a:off x="844150" y="1428950"/>
            <a:ext cx="2610600" cy="45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8" name="Google Shape;838;p30"/>
          <p:cNvSpPr txBox="1"/>
          <p:nvPr>
            <p:ph idx="2" type="subTitle"/>
          </p:nvPr>
        </p:nvSpPr>
        <p:spPr>
          <a:xfrm>
            <a:off x="1378325" y="1808950"/>
            <a:ext cx="2073000" cy="57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9" name="Google Shape;839;p30"/>
          <p:cNvSpPr txBox="1"/>
          <p:nvPr>
            <p:ph idx="3" type="subTitle"/>
          </p:nvPr>
        </p:nvSpPr>
        <p:spPr>
          <a:xfrm>
            <a:off x="5708875" y="1428950"/>
            <a:ext cx="2610600" cy="45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0" name="Google Shape;840;p30"/>
          <p:cNvSpPr txBox="1"/>
          <p:nvPr>
            <p:ph idx="4" type="subTitle"/>
          </p:nvPr>
        </p:nvSpPr>
        <p:spPr>
          <a:xfrm>
            <a:off x="5692575" y="1808950"/>
            <a:ext cx="2073000" cy="57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1" name="Google Shape;841;p30"/>
          <p:cNvSpPr txBox="1"/>
          <p:nvPr>
            <p:ph idx="5" type="subTitle"/>
          </p:nvPr>
        </p:nvSpPr>
        <p:spPr>
          <a:xfrm>
            <a:off x="844175" y="3109550"/>
            <a:ext cx="2610600" cy="45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2" name="Google Shape;842;p30"/>
          <p:cNvSpPr txBox="1"/>
          <p:nvPr>
            <p:ph idx="6" type="subTitle"/>
          </p:nvPr>
        </p:nvSpPr>
        <p:spPr>
          <a:xfrm>
            <a:off x="1378325" y="3489546"/>
            <a:ext cx="2073000" cy="57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3" name="Google Shape;843;p30"/>
          <p:cNvSpPr txBox="1"/>
          <p:nvPr>
            <p:ph idx="7" type="subTitle"/>
          </p:nvPr>
        </p:nvSpPr>
        <p:spPr>
          <a:xfrm>
            <a:off x="5708875" y="3109550"/>
            <a:ext cx="2610600" cy="45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4" name="Google Shape;844;p30"/>
          <p:cNvSpPr txBox="1"/>
          <p:nvPr>
            <p:ph idx="8" type="subTitle"/>
          </p:nvPr>
        </p:nvSpPr>
        <p:spPr>
          <a:xfrm>
            <a:off x="5692575" y="3489546"/>
            <a:ext cx="2073000" cy="57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5" name="Google Shape;845;p30"/>
          <p:cNvSpPr/>
          <p:nvPr/>
        </p:nvSpPr>
        <p:spPr>
          <a:xfrm flipH="1" rot="6329527">
            <a:off x="-125891" y="-295336"/>
            <a:ext cx="1049917" cy="1175688"/>
          </a:xfrm>
          <a:custGeom>
            <a:rect b="b" l="l" r="r" t="t"/>
            <a:pathLst>
              <a:path extrusionOk="0" h="11101" w="9913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6" name="Google Shape;846;p30"/>
          <p:cNvSpPr/>
          <p:nvPr/>
        </p:nvSpPr>
        <p:spPr>
          <a:xfrm flipH="1" rot="9560678">
            <a:off x="8330034" y="-175035"/>
            <a:ext cx="1111233" cy="935086"/>
          </a:xfrm>
          <a:custGeom>
            <a:rect b="b" l="l" r="r" t="t"/>
            <a:pathLst>
              <a:path extrusionOk="0" h="11613" w="13801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7" name="Google Shape;847;p30"/>
          <p:cNvSpPr/>
          <p:nvPr/>
        </p:nvSpPr>
        <p:spPr>
          <a:xfrm flipH="1" rot="-4481061">
            <a:off x="7004838" y="4045970"/>
            <a:ext cx="1042639" cy="877340"/>
          </a:xfrm>
          <a:custGeom>
            <a:rect b="b" l="l" r="r" t="t"/>
            <a:pathLst>
              <a:path extrusionOk="0" h="11613" w="13801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8" name="Google Shape;848;p30"/>
          <p:cNvSpPr/>
          <p:nvPr/>
        </p:nvSpPr>
        <p:spPr>
          <a:xfrm flipH="1" rot="-5400000">
            <a:off x="3868356" y="9718"/>
            <a:ext cx="1356514" cy="9291976"/>
          </a:xfrm>
          <a:custGeom>
            <a:rect b="b" l="l" r="r" t="t"/>
            <a:pathLst>
              <a:path extrusionOk="0" h="78516" w="15551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9" name="Google Shape;849;p30"/>
          <p:cNvSpPr/>
          <p:nvPr/>
        </p:nvSpPr>
        <p:spPr>
          <a:xfrm flipH="1" rot="-4470473">
            <a:off x="8263034" y="4243067"/>
            <a:ext cx="1049917" cy="1175688"/>
          </a:xfrm>
          <a:custGeom>
            <a:rect b="b" l="l" r="r" t="t"/>
            <a:pathLst>
              <a:path extrusionOk="0" h="11101" w="9913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0" name="Google Shape;850;p30"/>
          <p:cNvSpPr/>
          <p:nvPr/>
        </p:nvSpPr>
        <p:spPr>
          <a:xfrm flipH="1" rot="8584896">
            <a:off x="-359812" y="4165109"/>
            <a:ext cx="1019032" cy="857452"/>
          </a:xfrm>
          <a:custGeom>
            <a:rect b="b" l="l" r="r" t="t"/>
            <a:pathLst>
              <a:path extrusionOk="0" h="11613" w="13801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00C970">
              <a:alpha val="1377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1" name="Google Shape;851;p30"/>
          <p:cNvSpPr/>
          <p:nvPr/>
        </p:nvSpPr>
        <p:spPr>
          <a:xfrm>
            <a:off x="8711662" y="2734388"/>
            <a:ext cx="152700" cy="203425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2" name="Google Shape;852;p30"/>
          <p:cNvSpPr/>
          <p:nvPr/>
        </p:nvSpPr>
        <p:spPr>
          <a:xfrm>
            <a:off x="83587" y="1068550"/>
            <a:ext cx="288319" cy="381981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3" name="Google Shape;853;p30"/>
          <p:cNvSpPr/>
          <p:nvPr/>
        </p:nvSpPr>
        <p:spPr>
          <a:xfrm>
            <a:off x="8462212" y="4812400"/>
            <a:ext cx="119529" cy="119477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4" name="Google Shape;854;p30"/>
          <p:cNvSpPr/>
          <p:nvPr/>
        </p:nvSpPr>
        <p:spPr>
          <a:xfrm>
            <a:off x="261775" y="4088438"/>
            <a:ext cx="152700" cy="203425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5" name="Google Shape;855;p30"/>
          <p:cNvSpPr/>
          <p:nvPr/>
        </p:nvSpPr>
        <p:spPr>
          <a:xfrm>
            <a:off x="8592136" y="139470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6" name="Google Shape;856;p30"/>
          <p:cNvSpPr/>
          <p:nvPr/>
        </p:nvSpPr>
        <p:spPr>
          <a:xfrm>
            <a:off x="1789372" y="4918038"/>
            <a:ext cx="60026" cy="59992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7" name="Google Shape;857;p30"/>
          <p:cNvSpPr/>
          <p:nvPr/>
        </p:nvSpPr>
        <p:spPr>
          <a:xfrm>
            <a:off x="624462" y="423313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8" name="Google Shape;858;p30"/>
          <p:cNvSpPr/>
          <p:nvPr/>
        </p:nvSpPr>
        <p:spPr>
          <a:xfrm>
            <a:off x="1225547" y="298688"/>
            <a:ext cx="60026" cy="59992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9" name="Google Shape;859;p30"/>
          <p:cNvSpPr/>
          <p:nvPr/>
        </p:nvSpPr>
        <p:spPr>
          <a:xfrm>
            <a:off x="167987" y="436088"/>
            <a:ext cx="119529" cy="119477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0" name="Google Shape;860;p30"/>
          <p:cNvSpPr/>
          <p:nvPr/>
        </p:nvSpPr>
        <p:spPr>
          <a:xfrm>
            <a:off x="8081311" y="4760295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1" name="Google Shape;861;p30"/>
          <p:cNvSpPr/>
          <p:nvPr/>
        </p:nvSpPr>
        <p:spPr>
          <a:xfrm>
            <a:off x="8961847" y="436088"/>
            <a:ext cx="60026" cy="59992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"/>
          <p:cNvSpPr txBox="1"/>
          <p:nvPr>
            <p:ph idx="1" type="body"/>
          </p:nvPr>
        </p:nvSpPr>
        <p:spPr>
          <a:xfrm>
            <a:off x="716800" y="1028375"/>
            <a:ext cx="7710300" cy="365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  <a:defRPr sz="12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alphaLcPeriod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romanLcPeriod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arabicPeriod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alphaLcPeriod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romanLcPeriod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arabicPeriod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alphaLcPeriod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romanLcPeriod"/>
              <a:defRPr/>
            </a:lvl9pPr>
          </a:lstStyle>
          <a:p/>
        </p:txBody>
      </p:sp>
      <p:sp>
        <p:nvSpPr>
          <p:cNvPr id="63" name="Google Shape;63;p4"/>
          <p:cNvSpPr txBox="1"/>
          <p:nvPr>
            <p:ph type="title"/>
          </p:nvPr>
        </p:nvSpPr>
        <p:spPr>
          <a:xfrm>
            <a:off x="716800" y="455675"/>
            <a:ext cx="7710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4" name="Google Shape;64;p4"/>
          <p:cNvSpPr/>
          <p:nvPr/>
        </p:nvSpPr>
        <p:spPr>
          <a:xfrm>
            <a:off x="8443992" y="840453"/>
            <a:ext cx="702233" cy="1950142"/>
          </a:xfrm>
          <a:custGeom>
            <a:rect b="b" l="l" r="r" t="t"/>
            <a:pathLst>
              <a:path extrusionOk="0" h="80468" w="28976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4"/>
          <p:cNvSpPr/>
          <p:nvPr/>
        </p:nvSpPr>
        <p:spPr>
          <a:xfrm>
            <a:off x="7583971" y="4501660"/>
            <a:ext cx="880538" cy="740967"/>
          </a:xfrm>
          <a:custGeom>
            <a:rect b="b" l="l" r="r" t="t"/>
            <a:pathLst>
              <a:path extrusionOk="0" h="11613" w="13801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4"/>
          <p:cNvSpPr/>
          <p:nvPr/>
        </p:nvSpPr>
        <p:spPr>
          <a:xfrm rot="-929517">
            <a:off x="8446483" y="4481710"/>
            <a:ext cx="697261" cy="780876"/>
          </a:xfrm>
          <a:custGeom>
            <a:rect b="b" l="l" r="r" t="t"/>
            <a:pathLst>
              <a:path extrusionOk="0" h="11101" w="9913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4"/>
          <p:cNvSpPr/>
          <p:nvPr/>
        </p:nvSpPr>
        <p:spPr>
          <a:xfrm>
            <a:off x="8336604" y="-184839"/>
            <a:ext cx="807397" cy="1853745"/>
          </a:xfrm>
          <a:custGeom>
            <a:rect b="b" l="l" r="r" t="t"/>
            <a:pathLst>
              <a:path extrusionOk="0" h="18459" w="804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4"/>
          <p:cNvSpPr/>
          <p:nvPr/>
        </p:nvSpPr>
        <p:spPr>
          <a:xfrm>
            <a:off x="26223" y="-22878"/>
            <a:ext cx="673666" cy="1085328"/>
          </a:xfrm>
          <a:custGeom>
            <a:rect b="b" l="l" r="r" t="t"/>
            <a:pathLst>
              <a:path extrusionOk="0" h="15650" w="9714">
                <a:moveTo>
                  <a:pt x="9191" y="1"/>
                </a:moveTo>
                <a:lnTo>
                  <a:pt x="1" y="372"/>
                </a:lnTo>
                <a:cubicBezTo>
                  <a:pt x="1" y="372"/>
                  <a:pt x="3884" y="2537"/>
                  <a:pt x="3923" y="4235"/>
                </a:cubicBezTo>
                <a:cubicBezTo>
                  <a:pt x="4001" y="5952"/>
                  <a:pt x="3415" y="8566"/>
                  <a:pt x="5269" y="9464"/>
                </a:cubicBezTo>
                <a:cubicBezTo>
                  <a:pt x="8235" y="10888"/>
                  <a:pt x="7142" y="14947"/>
                  <a:pt x="7806" y="15493"/>
                </a:cubicBezTo>
                <a:cubicBezTo>
                  <a:pt x="7932" y="15600"/>
                  <a:pt x="8053" y="15649"/>
                  <a:pt x="8169" y="15649"/>
                </a:cubicBezTo>
                <a:cubicBezTo>
                  <a:pt x="9132" y="15649"/>
                  <a:pt x="9713" y="12264"/>
                  <a:pt x="9191" y="10401"/>
                </a:cubicBezTo>
                <a:cubicBezTo>
                  <a:pt x="8215" y="6908"/>
                  <a:pt x="7162" y="5386"/>
                  <a:pt x="7493" y="3610"/>
                </a:cubicBezTo>
                <a:cubicBezTo>
                  <a:pt x="7806" y="1835"/>
                  <a:pt x="9191" y="1"/>
                  <a:pt x="9191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4"/>
          <p:cNvSpPr/>
          <p:nvPr/>
        </p:nvSpPr>
        <p:spPr>
          <a:xfrm>
            <a:off x="-69881" y="3614958"/>
            <a:ext cx="572012" cy="680471"/>
          </a:xfrm>
          <a:custGeom>
            <a:rect b="b" l="l" r="r" t="t"/>
            <a:pathLst>
              <a:path extrusionOk="0" h="14114" w="11865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4"/>
          <p:cNvSpPr/>
          <p:nvPr/>
        </p:nvSpPr>
        <p:spPr>
          <a:xfrm>
            <a:off x="-31375" y="4461840"/>
            <a:ext cx="702196" cy="718231"/>
          </a:xfrm>
          <a:custGeom>
            <a:rect b="b" l="l" r="r" t="t"/>
            <a:pathLst>
              <a:path extrusionOk="0" h="7983" w="7805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4"/>
          <p:cNvSpPr/>
          <p:nvPr/>
        </p:nvSpPr>
        <p:spPr>
          <a:xfrm>
            <a:off x="-24181" y="-22898"/>
            <a:ext cx="702217" cy="2975656"/>
          </a:xfrm>
          <a:custGeom>
            <a:rect b="b" l="l" r="r" t="t"/>
            <a:pathLst>
              <a:path extrusionOk="0" h="40683" w="9601">
                <a:moveTo>
                  <a:pt x="0" y="0"/>
                </a:moveTo>
                <a:lnTo>
                  <a:pt x="0" y="40682"/>
                </a:lnTo>
                <a:lnTo>
                  <a:pt x="39" y="40682"/>
                </a:lnTo>
                <a:cubicBezTo>
                  <a:pt x="39" y="40682"/>
                  <a:pt x="98" y="34263"/>
                  <a:pt x="3298" y="31317"/>
                </a:cubicBezTo>
                <a:cubicBezTo>
                  <a:pt x="6517" y="28351"/>
                  <a:pt x="9600" y="28429"/>
                  <a:pt x="8683" y="25014"/>
                </a:cubicBezTo>
                <a:cubicBezTo>
                  <a:pt x="7786" y="21619"/>
                  <a:pt x="4722" y="21873"/>
                  <a:pt x="3610" y="19180"/>
                </a:cubicBezTo>
                <a:cubicBezTo>
                  <a:pt x="2517" y="16488"/>
                  <a:pt x="3688" y="15922"/>
                  <a:pt x="2478" y="13717"/>
                </a:cubicBezTo>
                <a:cubicBezTo>
                  <a:pt x="1249" y="11551"/>
                  <a:pt x="976" y="8254"/>
                  <a:pt x="2596" y="5698"/>
                </a:cubicBezTo>
                <a:cubicBezTo>
                  <a:pt x="4195" y="3142"/>
                  <a:pt x="3610" y="547"/>
                  <a:pt x="3025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2" name="Google Shape;72;p4"/>
          <p:cNvGrpSpPr/>
          <p:nvPr/>
        </p:nvGrpSpPr>
        <p:grpSpPr>
          <a:xfrm>
            <a:off x="-1087568" y="-1126448"/>
            <a:ext cx="2274300" cy="2274300"/>
            <a:chOff x="-1087568" y="-1126448"/>
            <a:chExt cx="2274300" cy="2274300"/>
          </a:xfrm>
        </p:grpSpPr>
        <p:sp>
          <p:nvSpPr>
            <p:cNvPr id="73" name="Google Shape;73;p4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4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4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4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7" name="Google Shape;77;p4"/>
          <p:cNvGrpSpPr/>
          <p:nvPr/>
        </p:nvGrpSpPr>
        <p:grpSpPr>
          <a:xfrm>
            <a:off x="8000382" y="4004977"/>
            <a:ext cx="2274300" cy="2274300"/>
            <a:chOff x="-1087568" y="-1126448"/>
            <a:chExt cx="2274300" cy="2274300"/>
          </a:xfrm>
        </p:grpSpPr>
        <p:sp>
          <p:nvSpPr>
            <p:cNvPr id="78" name="Google Shape;78;p4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4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4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4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2" name="Google Shape;82;p4"/>
          <p:cNvSpPr/>
          <p:nvPr/>
        </p:nvSpPr>
        <p:spPr>
          <a:xfrm>
            <a:off x="855300" y="146550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4"/>
          <p:cNvSpPr/>
          <p:nvPr/>
        </p:nvSpPr>
        <p:spPr>
          <a:xfrm>
            <a:off x="8874400" y="3919263"/>
            <a:ext cx="152700" cy="203425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4"/>
          <p:cNvSpPr/>
          <p:nvPr/>
        </p:nvSpPr>
        <p:spPr>
          <a:xfrm>
            <a:off x="327950" y="4402825"/>
            <a:ext cx="288319" cy="381981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4"/>
          <p:cNvSpPr/>
          <p:nvPr/>
        </p:nvSpPr>
        <p:spPr>
          <a:xfrm>
            <a:off x="442100" y="4842137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4"/>
          <p:cNvSpPr/>
          <p:nvPr/>
        </p:nvSpPr>
        <p:spPr>
          <a:xfrm>
            <a:off x="8699738" y="235800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4"/>
          <p:cNvSpPr/>
          <p:nvPr/>
        </p:nvSpPr>
        <p:spPr>
          <a:xfrm>
            <a:off x="125200" y="175812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4"/>
          <p:cNvSpPr/>
          <p:nvPr/>
        </p:nvSpPr>
        <p:spPr>
          <a:xfrm>
            <a:off x="8424174" y="4812400"/>
            <a:ext cx="119529" cy="119477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4"/>
          <p:cNvSpPr/>
          <p:nvPr/>
        </p:nvSpPr>
        <p:spPr>
          <a:xfrm>
            <a:off x="8608325" y="3446562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4"/>
          <p:cNvSpPr/>
          <p:nvPr/>
        </p:nvSpPr>
        <p:spPr>
          <a:xfrm>
            <a:off x="8920738" y="712037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4"/>
          <p:cNvSpPr/>
          <p:nvPr/>
        </p:nvSpPr>
        <p:spPr>
          <a:xfrm>
            <a:off x="78863" y="3801538"/>
            <a:ext cx="152700" cy="203425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4"/>
          <p:cNvSpPr/>
          <p:nvPr/>
        </p:nvSpPr>
        <p:spPr>
          <a:xfrm>
            <a:off x="2553123" y="4814620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4"/>
          <p:cNvSpPr/>
          <p:nvPr/>
        </p:nvSpPr>
        <p:spPr>
          <a:xfrm>
            <a:off x="7357023" y="126195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ive columns ">
  <p:cSld name="CUSTOM_12_1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0801400" scaled="0"/>
        </a:gradFill>
      </p:bgPr>
    </p:bg>
    <p:spTree>
      <p:nvGrpSpPr>
        <p:cNvPr id="862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p31"/>
          <p:cNvSpPr txBox="1"/>
          <p:nvPr>
            <p:ph idx="1" type="subTitle"/>
          </p:nvPr>
        </p:nvSpPr>
        <p:spPr>
          <a:xfrm>
            <a:off x="914750" y="1379400"/>
            <a:ext cx="2214900" cy="78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4" name="Google Shape;864;p31"/>
          <p:cNvSpPr txBox="1"/>
          <p:nvPr>
            <p:ph idx="2" type="subTitle"/>
          </p:nvPr>
        </p:nvSpPr>
        <p:spPr>
          <a:xfrm>
            <a:off x="985700" y="2087725"/>
            <a:ext cx="2073000" cy="57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5" name="Google Shape;865;p31"/>
          <p:cNvSpPr txBox="1"/>
          <p:nvPr>
            <p:ph idx="3" type="subTitle"/>
          </p:nvPr>
        </p:nvSpPr>
        <p:spPr>
          <a:xfrm>
            <a:off x="2189632" y="3224950"/>
            <a:ext cx="2214900" cy="78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6" name="Google Shape;866;p31"/>
          <p:cNvSpPr txBox="1"/>
          <p:nvPr>
            <p:ph idx="4" type="subTitle"/>
          </p:nvPr>
        </p:nvSpPr>
        <p:spPr>
          <a:xfrm>
            <a:off x="2260575" y="3953371"/>
            <a:ext cx="2073000" cy="57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7" name="Google Shape;867;p31"/>
          <p:cNvSpPr txBox="1"/>
          <p:nvPr>
            <p:ph idx="5" type="subTitle"/>
          </p:nvPr>
        </p:nvSpPr>
        <p:spPr>
          <a:xfrm>
            <a:off x="3464513" y="1379400"/>
            <a:ext cx="2214900" cy="78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8" name="Google Shape;868;p31"/>
          <p:cNvSpPr txBox="1"/>
          <p:nvPr>
            <p:ph idx="6" type="subTitle"/>
          </p:nvPr>
        </p:nvSpPr>
        <p:spPr>
          <a:xfrm>
            <a:off x="3535450" y="2087725"/>
            <a:ext cx="2073000" cy="57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9" name="Google Shape;869;p31"/>
          <p:cNvSpPr txBox="1"/>
          <p:nvPr>
            <p:ph idx="7" type="subTitle"/>
          </p:nvPr>
        </p:nvSpPr>
        <p:spPr>
          <a:xfrm>
            <a:off x="6014277" y="1379400"/>
            <a:ext cx="2214900" cy="78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0" name="Google Shape;870;p31"/>
          <p:cNvSpPr txBox="1"/>
          <p:nvPr>
            <p:ph idx="8" type="subTitle"/>
          </p:nvPr>
        </p:nvSpPr>
        <p:spPr>
          <a:xfrm>
            <a:off x="6085200" y="2087725"/>
            <a:ext cx="2073000" cy="57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1" name="Google Shape;871;p31"/>
          <p:cNvSpPr txBox="1"/>
          <p:nvPr>
            <p:ph idx="9" type="subTitle"/>
          </p:nvPr>
        </p:nvSpPr>
        <p:spPr>
          <a:xfrm>
            <a:off x="4739395" y="3224950"/>
            <a:ext cx="2214900" cy="78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2" name="Google Shape;872;p31"/>
          <p:cNvSpPr txBox="1"/>
          <p:nvPr>
            <p:ph idx="13" type="subTitle"/>
          </p:nvPr>
        </p:nvSpPr>
        <p:spPr>
          <a:xfrm>
            <a:off x="4810350" y="3953371"/>
            <a:ext cx="2073000" cy="57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3" name="Google Shape;873;p31"/>
          <p:cNvSpPr txBox="1"/>
          <p:nvPr>
            <p:ph type="title"/>
          </p:nvPr>
        </p:nvSpPr>
        <p:spPr>
          <a:xfrm>
            <a:off x="716800" y="453087"/>
            <a:ext cx="7710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74" name="Google Shape;874;p31"/>
          <p:cNvSpPr/>
          <p:nvPr/>
        </p:nvSpPr>
        <p:spPr>
          <a:xfrm flipH="1" rot="10800000">
            <a:off x="8381513" y="3429350"/>
            <a:ext cx="807397" cy="1853745"/>
          </a:xfrm>
          <a:custGeom>
            <a:rect b="b" l="l" r="r" t="t"/>
            <a:pathLst>
              <a:path extrusionOk="0" h="18459" w="804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88D3">
              <a:alpha val="1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5" name="Google Shape;875;p31"/>
          <p:cNvSpPr/>
          <p:nvPr/>
        </p:nvSpPr>
        <p:spPr>
          <a:xfrm>
            <a:off x="8705813" y="235800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6" name="Google Shape;876;p31"/>
          <p:cNvSpPr/>
          <p:nvPr/>
        </p:nvSpPr>
        <p:spPr>
          <a:xfrm rot="10800000">
            <a:off x="-7861" y="2307661"/>
            <a:ext cx="702233" cy="1950142"/>
          </a:xfrm>
          <a:custGeom>
            <a:rect b="b" l="l" r="r" t="t"/>
            <a:pathLst>
              <a:path extrusionOk="0" h="80468" w="28976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7" name="Google Shape;877;p31"/>
          <p:cNvSpPr/>
          <p:nvPr/>
        </p:nvSpPr>
        <p:spPr>
          <a:xfrm rot="10800000">
            <a:off x="-5637" y="3429350"/>
            <a:ext cx="807397" cy="1853745"/>
          </a:xfrm>
          <a:custGeom>
            <a:rect b="b" l="l" r="r" t="t"/>
            <a:pathLst>
              <a:path extrusionOk="0" h="18459" w="804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88D3">
              <a:alpha val="1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8" name="Google Shape;878;p31"/>
          <p:cNvSpPr/>
          <p:nvPr/>
        </p:nvSpPr>
        <p:spPr>
          <a:xfrm flipH="1">
            <a:off x="774734" y="4593833"/>
            <a:ext cx="572012" cy="680471"/>
          </a:xfrm>
          <a:custGeom>
            <a:rect b="b" l="l" r="r" t="t"/>
            <a:pathLst>
              <a:path extrusionOk="0" h="14114" w="11865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9" name="Google Shape;879;p31"/>
          <p:cNvSpPr/>
          <p:nvPr/>
        </p:nvSpPr>
        <p:spPr>
          <a:xfrm flipH="1" rot="10800000">
            <a:off x="-18632" y="-22910"/>
            <a:ext cx="702196" cy="718231"/>
          </a:xfrm>
          <a:custGeom>
            <a:rect b="b" l="l" r="r" t="t"/>
            <a:pathLst>
              <a:path extrusionOk="0" h="7983" w="7805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0" name="Google Shape;880;p31"/>
          <p:cNvSpPr/>
          <p:nvPr/>
        </p:nvSpPr>
        <p:spPr>
          <a:xfrm rot="9829011">
            <a:off x="7737065" y="4612328"/>
            <a:ext cx="880547" cy="740974"/>
          </a:xfrm>
          <a:custGeom>
            <a:rect b="b" l="l" r="r" t="t"/>
            <a:pathLst>
              <a:path extrusionOk="0" h="11613" w="13801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1" name="Google Shape;881;p31"/>
          <p:cNvSpPr/>
          <p:nvPr/>
        </p:nvSpPr>
        <p:spPr>
          <a:xfrm flipH="1" rot="-9899975">
            <a:off x="8519425" y="-125508"/>
            <a:ext cx="697249" cy="780862"/>
          </a:xfrm>
          <a:custGeom>
            <a:rect b="b" l="l" r="r" t="t"/>
            <a:pathLst>
              <a:path extrusionOk="0" h="11101" w="9913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82" name="Google Shape;882;p31"/>
          <p:cNvGrpSpPr/>
          <p:nvPr/>
        </p:nvGrpSpPr>
        <p:grpSpPr>
          <a:xfrm>
            <a:off x="-1134868" y="-1133248"/>
            <a:ext cx="2274300" cy="2274300"/>
            <a:chOff x="-1087568" y="-1126448"/>
            <a:chExt cx="2274300" cy="2274300"/>
          </a:xfrm>
        </p:grpSpPr>
        <p:sp>
          <p:nvSpPr>
            <p:cNvPr id="883" name="Google Shape;883;p31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" name="Google Shape;884;p31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" name="Google Shape;885;p31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" name="Google Shape;886;p31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7" name="Google Shape;887;p31"/>
          <p:cNvSpPr/>
          <p:nvPr/>
        </p:nvSpPr>
        <p:spPr>
          <a:xfrm>
            <a:off x="8880475" y="3919263"/>
            <a:ext cx="152700" cy="203425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8" name="Google Shape;888;p31"/>
          <p:cNvSpPr/>
          <p:nvPr/>
        </p:nvSpPr>
        <p:spPr>
          <a:xfrm>
            <a:off x="8430249" y="4812400"/>
            <a:ext cx="119529" cy="119477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9" name="Google Shape;889;p31"/>
          <p:cNvSpPr/>
          <p:nvPr/>
        </p:nvSpPr>
        <p:spPr>
          <a:xfrm flipH="1" rot="1705102">
            <a:off x="8518361" y="2682192"/>
            <a:ext cx="790824" cy="940802"/>
          </a:xfrm>
          <a:custGeom>
            <a:rect b="b" l="l" r="r" t="t"/>
            <a:pathLst>
              <a:path extrusionOk="0" h="14114" w="11865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0C970">
              <a:alpha val="164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90" name="Google Shape;890;p31"/>
          <p:cNvGrpSpPr/>
          <p:nvPr/>
        </p:nvGrpSpPr>
        <p:grpSpPr>
          <a:xfrm>
            <a:off x="8020382" y="-1133248"/>
            <a:ext cx="2274300" cy="2274300"/>
            <a:chOff x="-1087568" y="-1126448"/>
            <a:chExt cx="2274300" cy="2274300"/>
          </a:xfrm>
        </p:grpSpPr>
        <p:sp>
          <p:nvSpPr>
            <p:cNvPr id="891" name="Google Shape;891;p31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Google Shape;892;p31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p31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" name="Google Shape;894;p31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5" name="Google Shape;895;p31"/>
          <p:cNvSpPr/>
          <p:nvPr/>
        </p:nvSpPr>
        <p:spPr>
          <a:xfrm>
            <a:off x="411875" y="4731343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6" name="Google Shape;896;p31"/>
          <p:cNvSpPr/>
          <p:nvPr/>
        </p:nvSpPr>
        <p:spPr>
          <a:xfrm>
            <a:off x="483400" y="960875"/>
            <a:ext cx="81175" cy="81142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7" name="Google Shape;897;p31"/>
          <p:cNvSpPr/>
          <p:nvPr/>
        </p:nvSpPr>
        <p:spPr>
          <a:xfrm>
            <a:off x="805475" y="139463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8" name="Google Shape;898;p31"/>
          <p:cNvSpPr/>
          <p:nvPr/>
        </p:nvSpPr>
        <p:spPr>
          <a:xfrm>
            <a:off x="8614400" y="3446562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9" name="Google Shape;899;p31"/>
          <p:cNvSpPr/>
          <p:nvPr/>
        </p:nvSpPr>
        <p:spPr>
          <a:xfrm>
            <a:off x="8854011" y="1042033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0" name="Google Shape;900;p31"/>
          <p:cNvSpPr/>
          <p:nvPr/>
        </p:nvSpPr>
        <p:spPr>
          <a:xfrm>
            <a:off x="1683050" y="4755188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1" name="Google Shape;901;p31"/>
          <p:cNvSpPr/>
          <p:nvPr/>
        </p:nvSpPr>
        <p:spPr>
          <a:xfrm>
            <a:off x="302463" y="2794487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 ">
  <p:cSld name="CUSTOM_6_1_1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8900044" scaled="0"/>
        </a:grad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32"/>
          <p:cNvSpPr txBox="1"/>
          <p:nvPr>
            <p:ph type="title"/>
          </p:nvPr>
        </p:nvSpPr>
        <p:spPr>
          <a:xfrm>
            <a:off x="781500" y="460250"/>
            <a:ext cx="7581000" cy="58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4" name="Google Shape;904;p32"/>
          <p:cNvSpPr txBox="1"/>
          <p:nvPr>
            <p:ph idx="1" type="subTitle"/>
          </p:nvPr>
        </p:nvSpPr>
        <p:spPr>
          <a:xfrm>
            <a:off x="4007525" y="1373950"/>
            <a:ext cx="1947600" cy="46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5" name="Google Shape;905;p32"/>
          <p:cNvSpPr txBox="1"/>
          <p:nvPr>
            <p:ph idx="2" type="subTitle"/>
          </p:nvPr>
        </p:nvSpPr>
        <p:spPr>
          <a:xfrm>
            <a:off x="4011025" y="1758075"/>
            <a:ext cx="1491300" cy="8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6" name="Google Shape;906;p32"/>
          <p:cNvSpPr txBox="1"/>
          <p:nvPr>
            <p:ph idx="3" type="subTitle"/>
          </p:nvPr>
        </p:nvSpPr>
        <p:spPr>
          <a:xfrm>
            <a:off x="4007525" y="3017127"/>
            <a:ext cx="1947600" cy="45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7" name="Google Shape;907;p32"/>
          <p:cNvSpPr txBox="1"/>
          <p:nvPr>
            <p:ph idx="4" type="subTitle"/>
          </p:nvPr>
        </p:nvSpPr>
        <p:spPr>
          <a:xfrm>
            <a:off x="4011013" y="3393777"/>
            <a:ext cx="1491300" cy="8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8" name="Google Shape;908;p32"/>
          <p:cNvSpPr txBox="1"/>
          <p:nvPr>
            <p:ph idx="5" type="subTitle"/>
          </p:nvPr>
        </p:nvSpPr>
        <p:spPr>
          <a:xfrm>
            <a:off x="6656650" y="1374750"/>
            <a:ext cx="1947600" cy="46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9" name="Google Shape;909;p32"/>
          <p:cNvSpPr txBox="1"/>
          <p:nvPr>
            <p:ph idx="6" type="subTitle"/>
          </p:nvPr>
        </p:nvSpPr>
        <p:spPr>
          <a:xfrm>
            <a:off x="6652513" y="1758075"/>
            <a:ext cx="1491300" cy="8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0" name="Google Shape;910;p32"/>
          <p:cNvSpPr txBox="1"/>
          <p:nvPr>
            <p:ph idx="7" type="subTitle"/>
          </p:nvPr>
        </p:nvSpPr>
        <p:spPr>
          <a:xfrm>
            <a:off x="6656650" y="3016824"/>
            <a:ext cx="1947600" cy="45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1" name="Google Shape;911;p32"/>
          <p:cNvSpPr txBox="1"/>
          <p:nvPr>
            <p:ph idx="8" type="subTitle"/>
          </p:nvPr>
        </p:nvSpPr>
        <p:spPr>
          <a:xfrm>
            <a:off x="6652513" y="3393775"/>
            <a:ext cx="1491300" cy="8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2" name="Google Shape;912;p32"/>
          <p:cNvSpPr txBox="1"/>
          <p:nvPr>
            <p:ph idx="9" type="subTitle"/>
          </p:nvPr>
        </p:nvSpPr>
        <p:spPr>
          <a:xfrm>
            <a:off x="1419225" y="1373950"/>
            <a:ext cx="1947600" cy="46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3" name="Google Shape;913;p32"/>
          <p:cNvSpPr txBox="1"/>
          <p:nvPr>
            <p:ph idx="13" type="subTitle"/>
          </p:nvPr>
        </p:nvSpPr>
        <p:spPr>
          <a:xfrm>
            <a:off x="1419213" y="1758075"/>
            <a:ext cx="1491300" cy="8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4" name="Google Shape;914;p32"/>
          <p:cNvSpPr txBox="1"/>
          <p:nvPr>
            <p:ph idx="14" type="subTitle"/>
          </p:nvPr>
        </p:nvSpPr>
        <p:spPr>
          <a:xfrm>
            <a:off x="1419225" y="3011025"/>
            <a:ext cx="1947600" cy="45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5" name="Google Shape;915;p32"/>
          <p:cNvSpPr txBox="1"/>
          <p:nvPr>
            <p:ph idx="15" type="subTitle"/>
          </p:nvPr>
        </p:nvSpPr>
        <p:spPr>
          <a:xfrm>
            <a:off x="1419213" y="3393777"/>
            <a:ext cx="1491300" cy="8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6" name="Google Shape;916;p32"/>
          <p:cNvSpPr/>
          <p:nvPr/>
        </p:nvSpPr>
        <p:spPr>
          <a:xfrm>
            <a:off x="8381513" y="-138387"/>
            <a:ext cx="807397" cy="1853745"/>
          </a:xfrm>
          <a:custGeom>
            <a:rect b="b" l="l" r="r" t="t"/>
            <a:pathLst>
              <a:path extrusionOk="0" h="18459" w="804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88D3">
              <a:alpha val="1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7" name="Google Shape;917;p32"/>
          <p:cNvSpPr/>
          <p:nvPr/>
        </p:nvSpPr>
        <p:spPr>
          <a:xfrm flipH="1">
            <a:off x="-7861" y="886905"/>
            <a:ext cx="702233" cy="1950142"/>
          </a:xfrm>
          <a:custGeom>
            <a:rect b="b" l="l" r="r" t="t"/>
            <a:pathLst>
              <a:path extrusionOk="0" h="80468" w="28976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8" name="Google Shape;918;p32"/>
          <p:cNvSpPr/>
          <p:nvPr/>
        </p:nvSpPr>
        <p:spPr>
          <a:xfrm flipH="1">
            <a:off x="-5637" y="-138387"/>
            <a:ext cx="807397" cy="1853745"/>
          </a:xfrm>
          <a:custGeom>
            <a:rect b="b" l="l" r="r" t="t"/>
            <a:pathLst>
              <a:path extrusionOk="0" h="18459" w="804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88D3">
              <a:alpha val="1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9" name="Google Shape;919;p32"/>
          <p:cNvSpPr/>
          <p:nvPr/>
        </p:nvSpPr>
        <p:spPr>
          <a:xfrm rot="10800000">
            <a:off x="774734" y="-129596"/>
            <a:ext cx="572012" cy="680471"/>
          </a:xfrm>
          <a:custGeom>
            <a:rect b="b" l="l" r="r" t="t"/>
            <a:pathLst>
              <a:path extrusionOk="0" h="14114" w="11865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0" name="Google Shape;920;p32"/>
          <p:cNvSpPr/>
          <p:nvPr/>
        </p:nvSpPr>
        <p:spPr>
          <a:xfrm>
            <a:off x="-18632" y="4449387"/>
            <a:ext cx="702196" cy="718231"/>
          </a:xfrm>
          <a:custGeom>
            <a:rect b="b" l="l" r="r" t="t"/>
            <a:pathLst>
              <a:path extrusionOk="0" h="7983" w="7805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1" name="Google Shape;921;p32"/>
          <p:cNvSpPr/>
          <p:nvPr/>
        </p:nvSpPr>
        <p:spPr>
          <a:xfrm flipH="1" rot="970989">
            <a:off x="7737065" y="-208594"/>
            <a:ext cx="880547" cy="740974"/>
          </a:xfrm>
          <a:custGeom>
            <a:rect b="b" l="l" r="r" t="t"/>
            <a:pathLst>
              <a:path extrusionOk="0" h="11613" w="13801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2" name="Google Shape;922;p32"/>
          <p:cNvSpPr/>
          <p:nvPr/>
        </p:nvSpPr>
        <p:spPr>
          <a:xfrm rot="-900025">
            <a:off x="8519425" y="4489354"/>
            <a:ext cx="697249" cy="780862"/>
          </a:xfrm>
          <a:custGeom>
            <a:rect b="b" l="l" r="r" t="t"/>
            <a:pathLst>
              <a:path extrusionOk="0" h="11101" w="9913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23" name="Google Shape;923;p32"/>
          <p:cNvGrpSpPr/>
          <p:nvPr/>
        </p:nvGrpSpPr>
        <p:grpSpPr>
          <a:xfrm flipH="1" rot="10800000">
            <a:off x="-1134868" y="4003656"/>
            <a:ext cx="2274300" cy="2274300"/>
            <a:chOff x="-1087568" y="-1126448"/>
            <a:chExt cx="2274300" cy="2274300"/>
          </a:xfrm>
        </p:grpSpPr>
        <p:sp>
          <p:nvSpPr>
            <p:cNvPr id="924" name="Google Shape;924;p32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" name="Google Shape;925;p32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" name="Google Shape;926;p32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" name="Google Shape;927;p32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28" name="Google Shape;928;p32"/>
          <p:cNvSpPr/>
          <p:nvPr/>
        </p:nvSpPr>
        <p:spPr>
          <a:xfrm flipH="1" rot="10800000">
            <a:off x="8880475" y="1022021"/>
            <a:ext cx="152700" cy="203425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9" name="Google Shape;929;p32"/>
          <p:cNvSpPr/>
          <p:nvPr/>
        </p:nvSpPr>
        <p:spPr>
          <a:xfrm flipH="1" rot="10800000">
            <a:off x="8430249" y="212831"/>
            <a:ext cx="119529" cy="119477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0" name="Google Shape;930;p32"/>
          <p:cNvSpPr/>
          <p:nvPr/>
        </p:nvSpPr>
        <p:spPr>
          <a:xfrm rot="9094898">
            <a:off x="8518361" y="1521714"/>
            <a:ext cx="790824" cy="940802"/>
          </a:xfrm>
          <a:custGeom>
            <a:rect b="b" l="l" r="r" t="t"/>
            <a:pathLst>
              <a:path extrusionOk="0" h="14114" w="11865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0C970">
              <a:alpha val="164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31" name="Google Shape;931;p32"/>
          <p:cNvGrpSpPr/>
          <p:nvPr/>
        </p:nvGrpSpPr>
        <p:grpSpPr>
          <a:xfrm flipH="1" rot="10800000">
            <a:off x="8020382" y="4003656"/>
            <a:ext cx="2274300" cy="2274300"/>
            <a:chOff x="-1087568" y="-1126448"/>
            <a:chExt cx="2274300" cy="2274300"/>
          </a:xfrm>
        </p:grpSpPr>
        <p:sp>
          <p:nvSpPr>
            <p:cNvPr id="932" name="Google Shape;932;p32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" name="Google Shape;933;p32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" name="Google Shape;934;p32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" name="Google Shape;935;p32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6" name="Google Shape;936;p32"/>
          <p:cNvSpPr/>
          <p:nvPr/>
        </p:nvSpPr>
        <p:spPr>
          <a:xfrm flipH="1" rot="10800000">
            <a:off x="411875" y="254144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7" name="Google Shape;937;p32"/>
          <p:cNvSpPr/>
          <p:nvPr/>
        </p:nvSpPr>
        <p:spPr>
          <a:xfrm flipH="1" rot="10800000">
            <a:off x="483400" y="4102691"/>
            <a:ext cx="81175" cy="81142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8" name="Google Shape;938;p32"/>
          <p:cNvSpPr/>
          <p:nvPr/>
        </p:nvSpPr>
        <p:spPr>
          <a:xfrm flipH="1" rot="10800000">
            <a:off x="805475" y="4752546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9" name="Google Shape;939;p32"/>
          <p:cNvSpPr/>
          <p:nvPr/>
        </p:nvSpPr>
        <p:spPr>
          <a:xfrm flipH="1" rot="10800000">
            <a:off x="8705813" y="4656208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0" name="Google Shape;940;p32"/>
          <p:cNvSpPr/>
          <p:nvPr/>
        </p:nvSpPr>
        <p:spPr>
          <a:xfrm flipH="1" rot="10800000">
            <a:off x="8614400" y="1638146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1" name="Google Shape;941;p32"/>
          <p:cNvSpPr/>
          <p:nvPr/>
        </p:nvSpPr>
        <p:spPr>
          <a:xfrm flipH="1" rot="10800000">
            <a:off x="8854011" y="3943455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2" name="Google Shape;942;p32"/>
          <p:cNvSpPr/>
          <p:nvPr/>
        </p:nvSpPr>
        <p:spPr>
          <a:xfrm flipH="1" rot="10800000">
            <a:off x="1683050" y="136821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3" name="Google Shape;943;p32"/>
          <p:cNvSpPr/>
          <p:nvPr/>
        </p:nvSpPr>
        <p:spPr>
          <a:xfrm flipH="1" rot="10800000">
            <a:off x="302463" y="2290221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">
    <p:bg>
      <p:bgPr>
        <a:gradFill>
          <a:gsLst>
            <a:gs pos="0">
              <a:schemeClr val="lt2"/>
            </a:gs>
            <a:gs pos="100000">
              <a:schemeClr val="dk2"/>
            </a:gs>
          </a:gsLst>
          <a:lin ang="10801400" scaled="0"/>
        </a:gradFill>
      </p:bgPr>
    </p:bg>
    <p:spTree>
      <p:nvGrpSpPr>
        <p:cNvPr id="944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5" name="Google Shape;945;p33"/>
          <p:cNvGrpSpPr/>
          <p:nvPr/>
        </p:nvGrpSpPr>
        <p:grpSpPr>
          <a:xfrm flipH="1">
            <a:off x="5565608" y="-1031450"/>
            <a:ext cx="7194900" cy="7194900"/>
            <a:chOff x="-3604212" y="-1031450"/>
            <a:chExt cx="7194900" cy="7194900"/>
          </a:xfrm>
        </p:grpSpPr>
        <p:sp>
          <p:nvSpPr>
            <p:cNvPr id="946" name="Google Shape;946;p33"/>
            <p:cNvSpPr/>
            <p:nvPr/>
          </p:nvSpPr>
          <p:spPr>
            <a:xfrm>
              <a:off x="-1542462" y="1030300"/>
              <a:ext cx="3071400" cy="30714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" name="Google Shape;947;p33"/>
            <p:cNvSpPr/>
            <p:nvPr/>
          </p:nvSpPr>
          <p:spPr>
            <a:xfrm>
              <a:off x="-1972812" y="599950"/>
              <a:ext cx="3932100" cy="39321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" name="Google Shape;948;p33"/>
            <p:cNvSpPr/>
            <p:nvPr/>
          </p:nvSpPr>
          <p:spPr>
            <a:xfrm>
              <a:off x="-2270712" y="302050"/>
              <a:ext cx="4527900" cy="45279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" name="Google Shape;949;p33"/>
            <p:cNvSpPr/>
            <p:nvPr/>
          </p:nvSpPr>
          <p:spPr>
            <a:xfrm>
              <a:off x="-2973462" y="-400700"/>
              <a:ext cx="5933400" cy="59334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" name="Google Shape;950;p33"/>
            <p:cNvSpPr/>
            <p:nvPr/>
          </p:nvSpPr>
          <p:spPr>
            <a:xfrm>
              <a:off x="-3604212" y="-1031450"/>
              <a:ext cx="7194900" cy="71949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1" name="Google Shape;951;p33"/>
          <p:cNvSpPr/>
          <p:nvPr/>
        </p:nvSpPr>
        <p:spPr>
          <a:xfrm flipH="1">
            <a:off x="7007074" y="-203925"/>
            <a:ext cx="2157228" cy="5550721"/>
          </a:xfrm>
          <a:custGeom>
            <a:rect b="b" l="l" r="r" t="t"/>
            <a:pathLst>
              <a:path extrusionOk="0" h="86808" w="33737">
                <a:moveTo>
                  <a:pt x="1" y="0"/>
                </a:moveTo>
                <a:lnTo>
                  <a:pt x="118" y="86808"/>
                </a:lnTo>
                <a:cubicBezTo>
                  <a:pt x="8000" y="86652"/>
                  <a:pt x="13600" y="81715"/>
                  <a:pt x="15649" y="79530"/>
                </a:cubicBezTo>
                <a:cubicBezTo>
                  <a:pt x="17678" y="77364"/>
                  <a:pt x="23415" y="75452"/>
                  <a:pt x="26849" y="70125"/>
                </a:cubicBezTo>
                <a:cubicBezTo>
                  <a:pt x="30283" y="64779"/>
                  <a:pt x="29912" y="62243"/>
                  <a:pt x="31824" y="52565"/>
                </a:cubicBezTo>
                <a:cubicBezTo>
                  <a:pt x="33736" y="42906"/>
                  <a:pt x="32390" y="34185"/>
                  <a:pt x="29698" y="28741"/>
                </a:cubicBezTo>
                <a:cubicBezTo>
                  <a:pt x="27044" y="23278"/>
                  <a:pt x="25795" y="17658"/>
                  <a:pt x="22361" y="14224"/>
                </a:cubicBezTo>
                <a:cubicBezTo>
                  <a:pt x="18927" y="10790"/>
                  <a:pt x="18654" y="11415"/>
                  <a:pt x="13347" y="6439"/>
                </a:cubicBezTo>
                <a:cubicBezTo>
                  <a:pt x="7649" y="1132"/>
                  <a:pt x="508" y="390"/>
                  <a:pt x="1" y="0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2" name="Google Shape;952;p33"/>
          <p:cNvSpPr/>
          <p:nvPr/>
        </p:nvSpPr>
        <p:spPr>
          <a:xfrm flipH="1">
            <a:off x="8209576" y="1423928"/>
            <a:ext cx="417608" cy="585649"/>
          </a:xfrm>
          <a:custGeom>
            <a:rect b="b" l="l" r="r" t="t"/>
            <a:pathLst>
              <a:path extrusionOk="0" h="9159" w="6531">
                <a:moveTo>
                  <a:pt x="189" y="0"/>
                </a:moveTo>
                <a:cubicBezTo>
                  <a:pt x="0" y="0"/>
                  <a:pt x="8" y="220"/>
                  <a:pt x="303" y="668"/>
                </a:cubicBezTo>
                <a:cubicBezTo>
                  <a:pt x="303" y="668"/>
                  <a:pt x="2391" y="2815"/>
                  <a:pt x="3795" y="5371"/>
                </a:cubicBezTo>
                <a:cubicBezTo>
                  <a:pt x="5181" y="7927"/>
                  <a:pt x="5747" y="9058"/>
                  <a:pt x="6156" y="9156"/>
                </a:cubicBezTo>
                <a:cubicBezTo>
                  <a:pt x="6164" y="9158"/>
                  <a:pt x="6171" y="9159"/>
                  <a:pt x="6177" y="9159"/>
                </a:cubicBezTo>
                <a:cubicBezTo>
                  <a:pt x="6530" y="9159"/>
                  <a:pt x="5553" y="6581"/>
                  <a:pt x="3542" y="3420"/>
                </a:cubicBezTo>
                <a:cubicBezTo>
                  <a:pt x="2112" y="1173"/>
                  <a:pt x="626" y="0"/>
                  <a:pt x="189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3" name="Google Shape;953;p33"/>
          <p:cNvSpPr/>
          <p:nvPr/>
        </p:nvSpPr>
        <p:spPr>
          <a:xfrm flipH="1">
            <a:off x="8571235" y="3139831"/>
            <a:ext cx="397211" cy="599717"/>
          </a:xfrm>
          <a:custGeom>
            <a:rect b="b" l="l" r="r" t="t"/>
            <a:pathLst>
              <a:path extrusionOk="0" h="9379" w="6212">
                <a:moveTo>
                  <a:pt x="5824" y="0"/>
                </a:moveTo>
                <a:cubicBezTo>
                  <a:pt x="5720" y="0"/>
                  <a:pt x="5564" y="146"/>
                  <a:pt x="5367" y="467"/>
                </a:cubicBezTo>
                <a:cubicBezTo>
                  <a:pt x="5367" y="467"/>
                  <a:pt x="4294" y="3277"/>
                  <a:pt x="2537" y="5579"/>
                </a:cubicBezTo>
                <a:cubicBezTo>
                  <a:pt x="781" y="7901"/>
                  <a:pt x="1" y="8896"/>
                  <a:pt x="98" y="9325"/>
                </a:cubicBezTo>
                <a:cubicBezTo>
                  <a:pt x="107" y="9361"/>
                  <a:pt x="130" y="9379"/>
                  <a:pt x="166" y="9379"/>
                </a:cubicBezTo>
                <a:cubicBezTo>
                  <a:pt x="540" y="9379"/>
                  <a:pt x="2331" y="7483"/>
                  <a:pt x="4235" y="4564"/>
                </a:cubicBezTo>
                <a:cubicBezTo>
                  <a:pt x="5867" y="2039"/>
                  <a:pt x="6211" y="0"/>
                  <a:pt x="5824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4" name="Google Shape;954;p33"/>
          <p:cNvSpPr/>
          <p:nvPr/>
        </p:nvSpPr>
        <p:spPr>
          <a:xfrm flipH="1">
            <a:off x="8234769" y="2404873"/>
            <a:ext cx="169703" cy="909582"/>
          </a:xfrm>
          <a:custGeom>
            <a:rect b="b" l="l" r="r" t="t"/>
            <a:pathLst>
              <a:path extrusionOk="0" h="14225" w="2654">
                <a:moveTo>
                  <a:pt x="550" y="1"/>
                </a:moveTo>
                <a:cubicBezTo>
                  <a:pt x="235" y="1"/>
                  <a:pt x="390" y="2453"/>
                  <a:pt x="937" y="4566"/>
                </a:cubicBezTo>
                <a:cubicBezTo>
                  <a:pt x="1522" y="6829"/>
                  <a:pt x="1366" y="6907"/>
                  <a:pt x="1269" y="8449"/>
                </a:cubicBezTo>
                <a:cubicBezTo>
                  <a:pt x="1190" y="9971"/>
                  <a:pt x="1015" y="10849"/>
                  <a:pt x="605" y="11980"/>
                </a:cubicBezTo>
                <a:cubicBezTo>
                  <a:pt x="195" y="13093"/>
                  <a:pt x="0" y="14224"/>
                  <a:pt x="195" y="14224"/>
                </a:cubicBezTo>
                <a:cubicBezTo>
                  <a:pt x="410" y="14224"/>
                  <a:pt x="917" y="13405"/>
                  <a:pt x="1132" y="12449"/>
                </a:cubicBezTo>
                <a:cubicBezTo>
                  <a:pt x="1366" y="11493"/>
                  <a:pt x="1854" y="10244"/>
                  <a:pt x="2264" y="8683"/>
                </a:cubicBezTo>
                <a:cubicBezTo>
                  <a:pt x="2654" y="7122"/>
                  <a:pt x="2205" y="6576"/>
                  <a:pt x="1971" y="5229"/>
                </a:cubicBezTo>
                <a:cubicBezTo>
                  <a:pt x="1717" y="3903"/>
                  <a:pt x="1288" y="2927"/>
                  <a:pt x="1288" y="1600"/>
                </a:cubicBezTo>
                <a:cubicBezTo>
                  <a:pt x="1288" y="254"/>
                  <a:pt x="625" y="39"/>
                  <a:pt x="625" y="39"/>
                </a:cubicBezTo>
                <a:cubicBezTo>
                  <a:pt x="597" y="13"/>
                  <a:pt x="572" y="1"/>
                  <a:pt x="550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5" name="Google Shape;955;p33"/>
          <p:cNvSpPr/>
          <p:nvPr/>
        </p:nvSpPr>
        <p:spPr>
          <a:xfrm flipH="1">
            <a:off x="8644002" y="1268292"/>
            <a:ext cx="515313" cy="1133381"/>
          </a:xfrm>
          <a:custGeom>
            <a:rect b="b" l="l" r="r" t="t"/>
            <a:pathLst>
              <a:path extrusionOk="0" h="17725" w="8059">
                <a:moveTo>
                  <a:pt x="1" y="0"/>
                </a:moveTo>
                <a:lnTo>
                  <a:pt x="1" y="5190"/>
                </a:lnTo>
                <a:cubicBezTo>
                  <a:pt x="820" y="5658"/>
                  <a:pt x="1815" y="6615"/>
                  <a:pt x="2166" y="8507"/>
                </a:cubicBezTo>
                <a:cubicBezTo>
                  <a:pt x="2498" y="10419"/>
                  <a:pt x="3220" y="11785"/>
                  <a:pt x="3864" y="13073"/>
                </a:cubicBezTo>
                <a:cubicBezTo>
                  <a:pt x="4508" y="14361"/>
                  <a:pt x="4683" y="17580"/>
                  <a:pt x="5230" y="17717"/>
                </a:cubicBezTo>
                <a:cubicBezTo>
                  <a:pt x="5255" y="17722"/>
                  <a:pt x="5281" y="17725"/>
                  <a:pt x="5305" y="17725"/>
                </a:cubicBezTo>
                <a:cubicBezTo>
                  <a:pt x="5822" y="17725"/>
                  <a:pt x="6079" y="16562"/>
                  <a:pt x="5464" y="14848"/>
                </a:cubicBezTo>
                <a:cubicBezTo>
                  <a:pt x="4820" y="13073"/>
                  <a:pt x="5113" y="12956"/>
                  <a:pt x="5581" y="12117"/>
                </a:cubicBezTo>
                <a:cubicBezTo>
                  <a:pt x="6010" y="11297"/>
                  <a:pt x="3513" y="8312"/>
                  <a:pt x="3962" y="7102"/>
                </a:cubicBezTo>
                <a:cubicBezTo>
                  <a:pt x="4070" y="6817"/>
                  <a:pt x="4249" y="6711"/>
                  <a:pt x="4472" y="6711"/>
                </a:cubicBezTo>
                <a:cubicBezTo>
                  <a:pt x="5106" y="6711"/>
                  <a:pt x="6093" y="7567"/>
                  <a:pt x="6815" y="7567"/>
                </a:cubicBezTo>
                <a:cubicBezTo>
                  <a:pt x="6932" y="7567"/>
                  <a:pt x="7042" y="7545"/>
                  <a:pt x="7142" y="7493"/>
                </a:cubicBezTo>
                <a:cubicBezTo>
                  <a:pt x="8059" y="7005"/>
                  <a:pt x="6400" y="6010"/>
                  <a:pt x="5308" y="5171"/>
                </a:cubicBezTo>
                <a:cubicBezTo>
                  <a:pt x="4215" y="4351"/>
                  <a:pt x="3123" y="2927"/>
                  <a:pt x="2303" y="1620"/>
                </a:cubicBezTo>
                <a:cubicBezTo>
                  <a:pt x="1503" y="293"/>
                  <a:pt x="1" y="0"/>
                  <a:pt x="1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6" name="Google Shape;956;p33"/>
          <p:cNvSpPr/>
          <p:nvPr/>
        </p:nvSpPr>
        <p:spPr>
          <a:xfrm flipH="1">
            <a:off x="7861729" y="2506798"/>
            <a:ext cx="766223" cy="1714938"/>
          </a:xfrm>
          <a:custGeom>
            <a:rect b="b" l="l" r="r" t="t"/>
            <a:pathLst>
              <a:path extrusionOk="0" h="26820" w="11983">
                <a:moveTo>
                  <a:pt x="11125" y="0"/>
                </a:moveTo>
                <a:cubicBezTo>
                  <a:pt x="10902" y="0"/>
                  <a:pt x="11339" y="4260"/>
                  <a:pt x="11339" y="4260"/>
                </a:cubicBezTo>
                <a:cubicBezTo>
                  <a:pt x="11339" y="4260"/>
                  <a:pt x="11495" y="7050"/>
                  <a:pt x="10344" y="9489"/>
                </a:cubicBezTo>
                <a:cubicBezTo>
                  <a:pt x="9193" y="11908"/>
                  <a:pt x="8315" y="13001"/>
                  <a:pt x="8237" y="15850"/>
                </a:cubicBezTo>
                <a:cubicBezTo>
                  <a:pt x="8178" y="18679"/>
                  <a:pt x="6285" y="22776"/>
                  <a:pt x="2715" y="24786"/>
                </a:cubicBezTo>
                <a:cubicBezTo>
                  <a:pt x="1" y="26299"/>
                  <a:pt x="116" y="26820"/>
                  <a:pt x="970" y="26820"/>
                </a:cubicBezTo>
                <a:cubicBezTo>
                  <a:pt x="1240" y="26820"/>
                  <a:pt x="1583" y="26768"/>
                  <a:pt x="1934" y="26679"/>
                </a:cubicBezTo>
                <a:cubicBezTo>
                  <a:pt x="3398" y="26308"/>
                  <a:pt x="4900" y="23362"/>
                  <a:pt x="6832" y="22269"/>
                </a:cubicBezTo>
                <a:cubicBezTo>
                  <a:pt x="8763" y="21176"/>
                  <a:pt x="10266" y="18757"/>
                  <a:pt x="10344" y="16220"/>
                </a:cubicBezTo>
                <a:cubicBezTo>
                  <a:pt x="10422" y="13684"/>
                  <a:pt x="10246" y="12338"/>
                  <a:pt x="11066" y="9801"/>
                </a:cubicBezTo>
                <a:cubicBezTo>
                  <a:pt x="11905" y="7284"/>
                  <a:pt x="11983" y="2933"/>
                  <a:pt x="11339" y="553"/>
                </a:cubicBezTo>
                <a:cubicBezTo>
                  <a:pt x="11237" y="163"/>
                  <a:pt x="11168" y="0"/>
                  <a:pt x="11125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7" name="Google Shape;957;p33"/>
          <p:cNvSpPr/>
          <p:nvPr/>
        </p:nvSpPr>
        <p:spPr>
          <a:xfrm flipH="1">
            <a:off x="7726426" y="558975"/>
            <a:ext cx="978832" cy="1211966"/>
          </a:xfrm>
          <a:custGeom>
            <a:rect b="b" l="l" r="r" t="t"/>
            <a:pathLst>
              <a:path extrusionOk="0" h="18954" w="15308">
                <a:moveTo>
                  <a:pt x="206" y="1"/>
                </a:moveTo>
                <a:cubicBezTo>
                  <a:pt x="1" y="1"/>
                  <a:pt x="132" y="179"/>
                  <a:pt x="841" y="635"/>
                </a:cubicBezTo>
                <a:cubicBezTo>
                  <a:pt x="1017" y="732"/>
                  <a:pt x="5563" y="3093"/>
                  <a:pt x="8665" y="8615"/>
                </a:cubicBezTo>
                <a:cubicBezTo>
                  <a:pt x="11768" y="14137"/>
                  <a:pt x="13426" y="17942"/>
                  <a:pt x="14558" y="18820"/>
                </a:cubicBezTo>
                <a:cubicBezTo>
                  <a:pt x="14674" y="18912"/>
                  <a:pt x="14759" y="18954"/>
                  <a:pt x="14817" y="18954"/>
                </a:cubicBezTo>
                <a:cubicBezTo>
                  <a:pt x="15307" y="18954"/>
                  <a:pt x="13800" y="15867"/>
                  <a:pt x="12997" y="14312"/>
                </a:cubicBezTo>
                <a:cubicBezTo>
                  <a:pt x="12080" y="12576"/>
                  <a:pt x="10441" y="7932"/>
                  <a:pt x="9290" y="6118"/>
                </a:cubicBezTo>
                <a:cubicBezTo>
                  <a:pt x="8119" y="4322"/>
                  <a:pt x="5602" y="2781"/>
                  <a:pt x="4236" y="1766"/>
                </a:cubicBezTo>
                <a:cubicBezTo>
                  <a:pt x="3264" y="1086"/>
                  <a:pt x="711" y="1"/>
                  <a:pt x="206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8" name="Google Shape;958;p33"/>
          <p:cNvSpPr/>
          <p:nvPr/>
        </p:nvSpPr>
        <p:spPr>
          <a:xfrm flipH="1" rot="-947843">
            <a:off x="7116754" y="3615148"/>
            <a:ext cx="766224" cy="1714940"/>
          </a:xfrm>
          <a:custGeom>
            <a:rect b="b" l="l" r="r" t="t"/>
            <a:pathLst>
              <a:path extrusionOk="0" h="26820" w="11983">
                <a:moveTo>
                  <a:pt x="11125" y="0"/>
                </a:moveTo>
                <a:cubicBezTo>
                  <a:pt x="10902" y="0"/>
                  <a:pt x="11339" y="4260"/>
                  <a:pt x="11339" y="4260"/>
                </a:cubicBezTo>
                <a:cubicBezTo>
                  <a:pt x="11339" y="4260"/>
                  <a:pt x="11495" y="7050"/>
                  <a:pt x="10344" y="9489"/>
                </a:cubicBezTo>
                <a:cubicBezTo>
                  <a:pt x="9193" y="11908"/>
                  <a:pt x="8315" y="13001"/>
                  <a:pt x="8237" y="15850"/>
                </a:cubicBezTo>
                <a:cubicBezTo>
                  <a:pt x="8178" y="18679"/>
                  <a:pt x="6285" y="22776"/>
                  <a:pt x="2715" y="24786"/>
                </a:cubicBezTo>
                <a:cubicBezTo>
                  <a:pt x="1" y="26299"/>
                  <a:pt x="116" y="26820"/>
                  <a:pt x="970" y="26820"/>
                </a:cubicBezTo>
                <a:cubicBezTo>
                  <a:pt x="1240" y="26820"/>
                  <a:pt x="1583" y="26768"/>
                  <a:pt x="1934" y="26679"/>
                </a:cubicBezTo>
                <a:cubicBezTo>
                  <a:pt x="3398" y="26308"/>
                  <a:pt x="4900" y="23362"/>
                  <a:pt x="6832" y="22269"/>
                </a:cubicBezTo>
                <a:cubicBezTo>
                  <a:pt x="8763" y="21176"/>
                  <a:pt x="10266" y="18757"/>
                  <a:pt x="10344" y="16220"/>
                </a:cubicBezTo>
                <a:cubicBezTo>
                  <a:pt x="10422" y="13684"/>
                  <a:pt x="10246" y="12338"/>
                  <a:pt x="11066" y="9801"/>
                </a:cubicBezTo>
                <a:cubicBezTo>
                  <a:pt x="11905" y="7284"/>
                  <a:pt x="11983" y="2933"/>
                  <a:pt x="11339" y="553"/>
                </a:cubicBezTo>
                <a:cubicBezTo>
                  <a:pt x="11237" y="163"/>
                  <a:pt x="11168" y="0"/>
                  <a:pt x="1112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9" name="Google Shape;959;p33"/>
          <p:cNvSpPr/>
          <p:nvPr/>
        </p:nvSpPr>
        <p:spPr>
          <a:xfrm flipH="1">
            <a:off x="-264362" y="705725"/>
            <a:ext cx="1099639" cy="3053761"/>
          </a:xfrm>
          <a:custGeom>
            <a:rect b="b" l="l" r="r" t="t"/>
            <a:pathLst>
              <a:path extrusionOk="0" h="80468" w="28976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0" name="Google Shape;960;p33"/>
          <p:cNvSpPr/>
          <p:nvPr/>
        </p:nvSpPr>
        <p:spPr>
          <a:xfrm flipH="1" rot="2876189">
            <a:off x="16261" y="3858967"/>
            <a:ext cx="962943" cy="810279"/>
          </a:xfrm>
          <a:custGeom>
            <a:rect b="b" l="l" r="r" t="t"/>
            <a:pathLst>
              <a:path extrusionOk="0" h="11613" w="13801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0088D3">
              <a:alpha val="1510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1" name="Google Shape;961;p33"/>
          <p:cNvSpPr/>
          <p:nvPr/>
        </p:nvSpPr>
        <p:spPr>
          <a:xfrm flipH="1" rot="929600">
            <a:off x="-243561" y="4093335"/>
            <a:ext cx="1145950" cy="1283284"/>
          </a:xfrm>
          <a:custGeom>
            <a:rect b="b" l="l" r="r" t="t"/>
            <a:pathLst>
              <a:path extrusionOk="0" h="11101" w="9913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2" name="Google Shape;962;p33"/>
          <p:cNvSpPr/>
          <p:nvPr/>
        </p:nvSpPr>
        <p:spPr>
          <a:xfrm flipH="1">
            <a:off x="-43949" y="-128325"/>
            <a:ext cx="879234" cy="2018630"/>
          </a:xfrm>
          <a:custGeom>
            <a:rect b="b" l="l" r="r" t="t"/>
            <a:pathLst>
              <a:path extrusionOk="0" h="18459" w="804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3" name="Google Shape;963;p33"/>
          <p:cNvSpPr txBox="1"/>
          <p:nvPr>
            <p:ph type="ctrTitle"/>
          </p:nvPr>
        </p:nvSpPr>
        <p:spPr>
          <a:xfrm>
            <a:off x="141850" y="789139"/>
            <a:ext cx="4940100" cy="73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964" name="Google Shape;964;p33"/>
          <p:cNvSpPr txBox="1"/>
          <p:nvPr>
            <p:ph idx="1" type="subTitle"/>
          </p:nvPr>
        </p:nvSpPr>
        <p:spPr>
          <a:xfrm>
            <a:off x="871450" y="2320438"/>
            <a:ext cx="3480900" cy="112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965" name="Google Shape;965;p33"/>
          <p:cNvSpPr txBox="1"/>
          <p:nvPr/>
        </p:nvSpPr>
        <p:spPr>
          <a:xfrm>
            <a:off x="678550" y="3390038"/>
            <a:ext cx="3798300" cy="705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rPr>
              <a:t>CREDITS: This presentation template was created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rPr>
              <a:t>, including icons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rPr>
              <a:t>, and infographics &amp; images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2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14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6198662" scaled="0"/>
        </a:grad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34"/>
          <p:cNvSpPr/>
          <p:nvPr/>
        </p:nvSpPr>
        <p:spPr>
          <a:xfrm flipH="1" rot="10800000">
            <a:off x="8381513" y="3429350"/>
            <a:ext cx="807397" cy="1853745"/>
          </a:xfrm>
          <a:custGeom>
            <a:rect b="b" l="l" r="r" t="t"/>
            <a:pathLst>
              <a:path extrusionOk="0" h="18459" w="804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88D3">
              <a:alpha val="1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8" name="Google Shape;968;p34"/>
          <p:cNvSpPr/>
          <p:nvPr/>
        </p:nvSpPr>
        <p:spPr>
          <a:xfrm>
            <a:off x="8705813" y="235800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9" name="Google Shape;969;p34"/>
          <p:cNvSpPr/>
          <p:nvPr/>
        </p:nvSpPr>
        <p:spPr>
          <a:xfrm rot="10800000">
            <a:off x="-7861" y="2307661"/>
            <a:ext cx="702233" cy="1950142"/>
          </a:xfrm>
          <a:custGeom>
            <a:rect b="b" l="l" r="r" t="t"/>
            <a:pathLst>
              <a:path extrusionOk="0" h="80468" w="28976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0" name="Google Shape;970;p34"/>
          <p:cNvSpPr/>
          <p:nvPr/>
        </p:nvSpPr>
        <p:spPr>
          <a:xfrm rot="10800000">
            <a:off x="-5637" y="3429350"/>
            <a:ext cx="807397" cy="1853745"/>
          </a:xfrm>
          <a:custGeom>
            <a:rect b="b" l="l" r="r" t="t"/>
            <a:pathLst>
              <a:path extrusionOk="0" h="18459" w="804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88D3">
              <a:alpha val="1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1" name="Google Shape;971;p34"/>
          <p:cNvSpPr/>
          <p:nvPr/>
        </p:nvSpPr>
        <p:spPr>
          <a:xfrm flipH="1">
            <a:off x="774734" y="4593833"/>
            <a:ext cx="572012" cy="680471"/>
          </a:xfrm>
          <a:custGeom>
            <a:rect b="b" l="l" r="r" t="t"/>
            <a:pathLst>
              <a:path extrusionOk="0" h="14114" w="11865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2" name="Google Shape;972;p34"/>
          <p:cNvSpPr/>
          <p:nvPr/>
        </p:nvSpPr>
        <p:spPr>
          <a:xfrm flipH="1" rot="10800000">
            <a:off x="-18632" y="-22910"/>
            <a:ext cx="702196" cy="718231"/>
          </a:xfrm>
          <a:custGeom>
            <a:rect b="b" l="l" r="r" t="t"/>
            <a:pathLst>
              <a:path extrusionOk="0" h="7983" w="7805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3" name="Google Shape;973;p34"/>
          <p:cNvSpPr/>
          <p:nvPr/>
        </p:nvSpPr>
        <p:spPr>
          <a:xfrm rot="9829011">
            <a:off x="7737065" y="4612328"/>
            <a:ext cx="880547" cy="740974"/>
          </a:xfrm>
          <a:custGeom>
            <a:rect b="b" l="l" r="r" t="t"/>
            <a:pathLst>
              <a:path extrusionOk="0" h="11613" w="13801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4" name="Google Shape;974;p34"/>
          <p:cNvSpPr/>
          <p:nvPr/>
        </p:nvSpPr>
        <p:spPr>
          <a:xfrm flipH="1" rot="-9899975">
            <a:off x="8519425" y="-125508"/>
            <a:ext cx="697249" cy="780862"/>
          </a:xfrm>
          <a:custGeom>
            <a:rect b="b" l="l" r="r" t="t"/>
            <a:pathLst>
              <a:path extrusionOk="0" h="11101" w="9913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75" name="Google Shape;975;p34"/>
          <p:cNvGrpSpPr/>
          <p:nvPr/>
        </p:nvGrpSpPr>
        <p:grpSpPr>
          <a:xfrm>
            <a:off x="-1134868" y="-1133248"/>
            <a:ext cx="2274300" cy="2274300"/>
            <a:chOff x="-1087568" y="-1126448"/>
            <a:chExt cx="2274300" cy="2274300"/>
          </a:xfrm>
        </p:grpSpPr>
        <p:sp>
          <p:nvSpPr>
            <p:cNvPr id="976" name="Google Shape;976;p34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" name="Google Shape;977;p34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" name="Google Shape;978;p34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" name="Google Shape;979;p34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80" name="Google Shape;980;p34"/>
          <p:cNvSpPr/>
          <p:nvPr/>
        </p:nvSpPr>
        <p:spPr>
          <a:xfrm>
            <a:off x="8880475" y="3919263"/>
            <a:ext cx="152700" cy="203425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1" name="Google Shape;981;p34"/>
          <p:cNvSpPr/>
          <p:nvPr/>
        </p:nvSpPr>
        <p:spPr>
          <a:xfrm>
            <a:off x="8430249" y="4812400"/>
            <a:ext cx="119529" cy="119477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2" name="Google Shape;982;p34"/>
          <p:cNvSpPr/>
          <p:nvPr/>
        </p:nvSpPr>
        <p:spPr>
          <a:xfrm flipH="1" rot="1705102">
            <a:off x="8518361" y="2682192"/>
            <a:ext cx="790824" cy="940802"/>
          </a:xfrm>
          <a:custGeom>
            <a:rect b="b" l="l" r="r" t="t"/>
            <a:pathLst>
              <a:path extrusionOk="0" h="14114" w="11865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0C970">
              <a:alpha val="164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83" name="Google Shape;983;p34"/>
          <p:cNvGrpSpPr/>
          <p:nvPr/>
        </p:nvGrpSpPr>
        <p:grpSpPr>
          <a:xfrm>
            <a:off x="8020382" y="-1133248"/>
            <a:ext cx="2274300" cy="2274300"/>
            <a:chOff x="-1087568" y="-1126448"/>
            <a:chExt cx="2274300" cy="2274300"/>
          </a:xfrm>
        </p:grpSpPr>
        <p:sp>
          <p:nvSpPr>
            <p:cNvPr id="984" name="Google Shape;984;p34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" name="Google Shape;985;p34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" name="Google Shape;986;p34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" name="Google Shape;987;p34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88" name="Google Shape;988;p34"/>
          <p:cNvSpPr/>
          <p:nvPr/>
        </p:nvSpPr>
        <p:spPr>
          <a:xfrm>
            <a:off x="411875" y="4731343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9" name="Google Shape;989;p34"/>
          <p:cNvSpPr/>
          <p:nvPr/>
        </p:nvSpPr>
        <p:spPr>
          <a:xfrm>
            <a:off x="483400" y="960875"/>
            <a:ext cx="81175" cy="81142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0" name="Google Shape;990;p34"/>
          <p:cNvSpPr/>
          <p:nvPr/>
        </p:nvSpPr>
        <p:spPr>
          <a:xfrm>
            <a:off x="805475" y="139463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1" name="Google Shape;991;p34"/>
          <p:cNvSpPr/>
          <p:nvPr/>
        </p:nvSpPr>
        <p:spPr>
          <a:xfrm>
            <a:off x="8614400" y="3446562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2" name="Google Shape;992;p34"/>
          <p:cNvSpPr/>
          <p:nvPr/>
        </p:nvSpPr>
        <p:spPr>
          <a:xfrm>
            <a:off x="8854011" y="1042033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3" name="Google Shape;993;p34"/>
          <p:cNvSpPr/>
          <p:nvPr/>
        </p:nvSpPr>
        <p:spPr>
          <a:xfrm>
            <a:off x="1683050" y="4755188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4" name="Google Shape;994;p34"/>
          <p:cNvSpPr/>
          <p:nvPr/>
        </p:nvSpPr>
        <p:spPr>
          <a:xfrm>
            <a:off x="302463" y="2794487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TITLE_1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5400700" scaled="0"/>
        </a:gradFill>
      </p:bgPr>
    </p:bg>
    <p:spTree>
      <p:nvGrpSpPr>
        <p:cNvPr id="995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Google Shape;996;p35"/>
          <p:cNvSpPr/>
          <p:nvPr/>
        </p:nvSpPr>
        <p:spPr>
          <a:xfrm>
            <a:off x="8443992" y="840453"/>
            <a:ext cx="702233" cy="1950142"/>
          </a:xfrm>
          <a:custGeom>
            <a:rect b="b" l="l" r="r" t="t"/>
            <a:pathLst>
              <a:path extrusionOk="0" h="80468" w="28976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7" name="Google Shape;997;p35"/>
          <p:cNvSpPr/>
          <p:nvPr/>
        </p:nvSpPr>
        <p:spPr>
          <a:xfrm>
            <a:off x="7583971" y="4501660"/>
            <a:ext cx="880538" cy="740967"/>
          </a:xfrm>
          <a:custGeom>
            <a:rect b="b" l="l" r="r" t="t"/>
            <a:pathLst>
              <a:path extrusionOk="0" h="11613" w="13801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8" name="Google Shape;998;p35"/>
          <p:cNvSpPr/>
          <p:nvPr/>
        </p:nvSpPr>
        <p:spPr>
          <a:xfrm rot="-929517">
            <a:off x="8446483" y="4481710"/>
            <a:ext cx="697261" cy="780876"/>
          </a:xfrm>
          <a:custGeom>
            <a:rect b="b" l="l" r="r" t="t"/>
            <a:pathLst>
              <a:path extrusionOk="0" h="11101" w="9913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9" name="Google Shape;999;p35"/>
          <p:cNvSpPr/>
          <p:nvPr/>
        </p:nvSpPr>
        <p:spPr>
          <a:xfrm>
            <a:off x="8336604" y="-184839"/>
            <a:ext cx="807397" cy="1853745"/>
          </a:xfrm>
          <a:custGeom>
            <a:rect b="b" l="l" r="r" t="t"/>
            <a:pathLst>
              <a:path extrusionOk="0" h="18459" w="804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0" name="Google Shape;1000;p35"/>
          <p:cNvSpPr/>
          <p:nvPr/>
        </p:nvSpPr>
        <p:spPr>
          <a:xfrm>
            <a:off x="26223" y="-22878"/>
            <a:ext cx="673666" cy="1085328"/>
          </a:xfrm>
          <a:custGeom>
            <a:rect b="b" l="l" r="r" t="t"/>
            <a:pathLst>
              <a:path extrusionOk="0" h="15650" w="9714">
                <a:moveTo>
                  <a:pt x="9191" y="1"/>
                </a:moveTo>
                <a:lnTo>
                  <a:pt x="1" y="372"/>
                </a:lnTo>
                <a:cubicBezTo>
                  <a:pt x="1" y="372"/>
                  <a:pt x="3884" y="2537"/>
                  <a:pt x="3923" y="4235"/>
                </a:cubicBezTo>
                <a:cubicBezTo>
                  <a:pt x="4001" y="5952"/>
                  <a:pt x="3415" y="8566"/>
                  <a:pt x="5269" y="9464"/>
                </a:cubicBezTo>
                <a:cubicBezTo>
                  <a:pt x="8235" y="10888"/>
                  <a:pt x="7142" y="14947"/>
                  <a:pt x="7806" y="15493"/>
                </a:cubicBezTo>
                <a:cubicBezTo>
                  <a:pt x="7932" y="15600"/>
                  <a:pt x="8053" y="15649"/>
                  <a:pt x="8169" y="15649"/>
                </a:cubicBezTo>
                <a:cubicBezTo>
                  <a:pt x="9132" y="15649"/>
                  <a:pt x="9713" y="12264"/>
                  <a:pt x="9191" y="10401"/>
                </a:cubicBezTo>
                <a:cubicBezTo>
                  <a:pt x="8215" y="6908"/>
                  <a:pt x="7162" y="5386"/>
                  <a:pt x="7493" y="3610"/>
                </a:cubicBezTo>
                <a:cubicBezTo>
                  <a:pt x="7806" y="1835"/>
                  <a:pt x="9191" y="1"/>
                  <a:pt x="9191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1" name="Google Shape;1001;p35"/>
          <p:cNvSpPr/>
          <p:nvPr/>
        </p:nvSpPr>
        <p:spPr>
          <a:xfrm>
            <a:off x="-69881" y="3614958"/>
            <a:ext cx="572012" cy="680471"/>
          </a:xfrm>
          <a:custGeom>
            <a:rect b="b" l="l" r="r" t="t"/>
            <a:pathLst>
              <a:path extrusionOk="0" h="14114" w="11865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2" name="Google Shape;1002;p35"/>
          <p:cNvSpPr/>
          <p:nvPr/>
        </p:nvSpPr>
        <p:spPr>
          <a:xfrm>
            <a:off x="-31375" y="4461840"/>
            <a:ext cx="702196" cy="718231"/>
          </a:xfrm>
          <a:custGeom>
            <a:rect b="b" l="l" r="r" t="t"/>
            <a:pathLst>
              <a:path extrusionOk="0" h="7983" w="7805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3" name="Google Shape;1003;p35"/>
          <p:cNvSpPr/>
          <p:nvPr/>
        </p:nvSpPr>
        <p:spPr>
          <a:xfrm>
            <a:off x="-24181" y="-22898"/>
            <a:ext cx="702217" cy="2975656"/>
          </a:xfrm>
          <a:custGeom>
            <a:rect b="b" l="l" r="r" t="t"/>
            <a:pathLst>
              <a:path extrusionOk="0" h="40683" w="9601">
                <a:moveTo>
                  <a:pt x="0" y="0"/>
                </a:moveTo>
                <a:lnTo>
                  <a:pt x="0" y="40682"/>
                </a:lnTo>
                <a:lnTo>
                  <a:pt x="39" y="40682"/>
                </a:lnTo>
                <a:cubicBezTo>
                  <a:pt x="39" y="40682"/>
                  <a:pt x="98" y="34263"/>
                  <a:pt x="3298" y="31317"/>
                </a:cubicBezTo>
                <a:cubicBezTo>
                  <a:pt x="6517" y="28351"/>
                  <a:pt x="9600" y="28429"/>
                  <a:pt x="8683" y="25014"/>
                </a:cubicBezTo>
                <a:cubicBezTo>
                  <a:pt x="7786" y="21619"/>
                  <a:pt x="4722" y="21873"/>
                  <a:pt x="3610" y="19180"/>
                </a:cubicBezTo>
                <a:cubicBezTo>
                  <a:pt x="2517" y="16488"/>
                  <a:pt x="3688" y="15922"/>
                  <a:pt x="2478" y="13717"/>
                </a:cubicBezTo>
                <a:cubicBezTo>
                  <a:pt x="1249" y="11551"/>
                  <a:pt x="976" y="8254"/>
                  <a:pt x="2596" y="5698"/>
                </a:cubicBezTo>
                <a:cubicBezTo>
                  <a:pt x="4195" y="3142"/>
                  <a:pt x="3610" y="547"/>
                  <a:pt x="3025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04" name="Google Shape;1004;p35"/>
          <p:cNvGrpSpPr/>
          <p:nvPr/>
        </p:nvGrpSpPr>
        <p:grpSpPr>
          <a:xfrm>
            <a:off x="-1087568" y="-1126448"/>
            <a:ext cx="2274300" cy="2274300"/>
            <a:chOff x="-1087568" y="-1126448"/>
            <a:chExt cx="2274300" cy="2274300"/>
          </a:xfrm>
        </p:grpSpPr>
        <p:sp>
          <p:nvSpPr>
            <p:cNvPr id="1005" name="Google Shape;1005;p35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" name="Google Shape;1006;p35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" name="Google Shape;1007;p35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" name="Google Shape;1008;p35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09" name="Google Shape;1009;p35"/>
          <p:cNvGrpSpPr/>
          <p:nvPr/>
        </p:nvGrpSpPr>
        <p:grpSpPr>
          <a:xfrm>
            <a:off x="8000382" y="4004977"/>
            <a:ext cx="2274300" cy="2274300"/>
            <a:chOff x="-1087568" y="-1126448"/>
            <a:chExt cx="2274300" cy="2274300"/>
          </a:xfrm>
        </p:grpSpPr>
        <p:sp>
          <p:nvSpPr>
            <p:cNvPr id="1010" name="Google Shape;1010;p35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" name="Google Shape;1011;p35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" name="Google Shape;1012;p35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" name="Google Shape;1013;p35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14" name="Google Shape;1014;p35"/>
          <p:cNvSpPr/>
          <p:nvPr/>
        </p:nvSpPr>
        <p:spPr>
          <a:xfrm>
            <a:off x="855300" y="146550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5" name="Google Shape;1015;p35"/>
          <p:cNvSpPr/>
          <p:nvPr/>
        </p:nvSpPr>
        <p:spPr>
          <a:xfrm>
            <a:off x="8874400" y="3919263"/>
            <a:ext cx="152700" cy="203425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6" name="Google Shape;1016;p35"/>
          <p:cNvSpPr/>
          <p:nvPr/>
        </p:nvSpPr>
        <p:spPr>
          <a:xfrm>
            <a:off x="327950" y="4402825"/>
            <a:ext cx="288319" cy="381981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7" name="Google Shape;1017;p35"/>
          <p:cNvSpPr/>
          <p:nvPr/>
        </p:nvSpPr>
        <p:spPr>
          <a:xfrm>
            <a:off x="442100" y="4842137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8" name="Google Shape;1018;p35"/>
          <p:cNvSpPr/>
          <p:nvPr/>
        </p:nvSpPr>
        <p:spPr>
          <a:xfrm>
            <a:off x="8699738" y="235800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9" name="Google Shape;1019;p35"/>
          <p:cNvSpPr/>
          <p:nvPr/>
        </p:nvSpPr>
        <p:spPr>
          <a:xfrm>
            <a:off x="125200" y="175812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0" name="Google Shape;1020;p35"/>
          <p:cNvSpPr/>
          <p:nvPr/>
        </p:nvSpPr>
        <p:spPr>
          <a:xfrm>
            <a:off x="8424174" y="4812400"/>
            <a:ext cx="119529" cy="119477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1" name="Google Shape;1021;p35"/>
          <p:cNvSpPr/>
          <p:nvPr/>
        </p:nvSpPr>
        <p:spPr>
          <a:xfrm>
            <a:off x="8608325" y="3446562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2" name="Google Shape;1022;p35"/>
          <p:cNvSpPr/>
          <p:nvPr/>
        </p:nvSpPr>
        <p:spPr>
          <a:xfrm>
            <a:off x="8920738" y="712037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3" name="Google Shape;1023;p35"/>
          <p:cNvSpPr/>
          <p:nvPr/>
        </p:nvSpPr>
        <p:spPr>
          <a:xfrm>
            <a:off x="78863" y="3801538"/>
            <a:ext cx="152700" cy="203425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4" name="Google Shape;1024;p35"/>
          <p:cNvSpPr/>
          <p:nvPr/>
        </p:nvSpPr>
        <p:spPr>
          <a:xfrm>
            <a:off x="2553123" y="4814620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5" name="Google Shape;1025;p35"/>
          <p:cNvSpPr/>
          <p:nvPr/>
        </p:nvSpPr>
        <p:spPr>
          <a:xfrm>
            <a:off x="7357023" y="126195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8_1_1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8900732" scaled="0"/>
        </a:gradFill>
      </p:bgPr>
    </p:bg>
    <p:spTree>
      <p:nvGrpSpPr>
        <p:cNvPr id="1026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p36"/>
          <p:cNvSpPr/>
          <p:nvPr/>
        </p:nvSpPr>
        <p:spPr>
          <a:xfrm>
            <a:off x="6707050" y="2554322"/>
            <a:ext cx="26641" cy="29978"/>
          </a:xfrm>
          <a:custGeom>
            <a:rect b="b" l="l" r="r" t="t"/>
            <a:pathLst>
              <a:path extrusionOk="0" h="476" w="423">
                <a:moveTo>
                  <a:pt x="1" y="1"/>
                </a:moveTo>
                <a:lnTo>
                  <a:pt x="1" y="475"/>
                </a:lnTo>
                <a:lnTo>
                  <a:pt x="277" y="475"/>
                </a:lnTo>
                <a:cubicBezTo>
                  <a:pt x="354" y="475"/>
                  <a:pt x="422" y="407"/>
                  <a:pt x="422" y="330"/>
                </a:cubicBezTo>
                <a:lnTo>
                  <a:pt x="422" y="1"/>
                </a:lnTo>
                <a:close/>
              </a:path>
            </a:pathLst>
          </a:custGeom>
          <a:solidFill>
            <a:srgbClr val="132B5F">
              <a:alpha val="2800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8" name="Google Shape;1028;p36"/>
          <p:cNvSpPr/>
          <p:nvPr/>
        </p:nvSpPr>
        <p:spPr>
          <a:xfrm flipH="1">
            <a:off x="71330" y="488492"/>
            <a:ext cx="5223" cy="36560"/>
          </a:xfrm>
          <a:custGeom>
            <a:rect b="b" l="l" r="r" t="t"/>
            <a:pathLst>
              <a:path extrusionOk="0" h="224" w="32">
                <a:moveTo>
                  <a:pt x="32" y="0"/>
                </a:moveTo>
                <a:cubicBezTo>
                  <a:pt x="9" y="45"/>
                  <a:pt x="0" y="90"/>
                  <a:pt x="0" y="121"/>
                </a:cubicBezTo>
                <a:cubicBezTo>
                  <a:pt x="0" y="161"/>
                  <a:pt x="9" y="192"/>
                  <a:pt x="32" y="224"/>
                </a:cubicBezTo>
                <a:lnTo>
                  <a:pt x="32" y="0"/>
                </a:lnTo>
                <a:close/>
              </a:path>
            </a:pathLst>
          </a:custGeom>
          <a:solidFill>
            <a:srgbClr val="0606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029" name="Google Shape;1029;p36"/>
          <p:cNvSpPr/>
          <p:nvPr/>
        </p:nvSpPr>
        <p:spPr>
          <a:xfrm flipH="1">
            <a:off x="-7861" y="840453"/>
            <a:ext cx="702233" cy="1950142"/>
          </a:xfrm>
          <a:custGeom>
            <a:rect b="b" l="l" r="r" t="t"/>
            <a:pathLst>
              <a:path extrusionOk="0" h="80468" w="28976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0" name="Google Shape;1030;p36"/>
          <p:cNvSpPr/>
          <p:nvPr/>
        </p:nvSpPr>
        <p:spPr>
          <a:xfrm flipH="1">
            <a:off x="673855" y="4501660"/>
            <a:ext cx="880538" cy="740967"/>
          </a:xfrm>
          <a:custGeom>
            <a:rect b="b" l="l" r="r" t="t"/>
            <a:pathLst>
              <a:path extrusionOk="0" h="11613" w="13801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1" name="Google Shape;1031;p36"/>
          <p:cNvSpPr/>
          <p:nvPr/>
        </p:nvSpPr>
        <p:spPr>
          <a:xfrm flipH="1" rot="929517">
            <a:off x="-5379" y="4481710"/>
            <a:ext cx="697261" cy="780876"/>
          </a:xfrm>
          <a:custGeom>
            <a:rect b="b" l="l" r="r" t="t"/>
            <a:pathLst>
              <a:path extrusionOk="0" h="11101" w="9913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2" name="Google Shape;1032;p36"/>
          <p:cNvSpPr/>
          <p:nvPr/>
        </p:nvSpPr>
        <p:spPr>
          <a:xfrm flipH="1">
            <a:off x="-5637" y="-184839"/>
            <a:ext cx="807397" cy="1853745"/>
          </a:xfrm>
          <a:custGeom>
            <a:rect b="b" l="l" r="r" t="t"/>
            <a:pathLst>
              <a:path extrusionOk="0" h="18459" w="804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3" name="Google Shape;1033;p36"/>
          <p:cNvSpPr/>
          <p:nvPr/>
        </p:nvSpPr>
        <p:spPr>
          <a:xfrm flipH="1">
            <a:off x="8438476" y="-22878"/>
            <a:ext cx="673666" cy="1085328"/>
          </a:xfrm>
          <a:custGeom>
            <a:rect b="b" l="l" r="r" t="t"/>
            <a:pathLst>
              <a:path extrusionOk="0" h="15650" w="9714">
                <a:moveTo>
                  <a:pt x="9191" y="1"/>
                </a:moveTo>
                <a:lnTo>
                  <a:pt x="1" y="372"/>
                </a:lnTo>
                <a:cubicBezTo>
                  <a:pt x="1" y="372"/>
                  <a:pt x="3884" y="2537"/>
                  <a:pt x="3923" y="4235"/>
                </a:cubicBezTo>
                <a:cubicBezTo>
                  <a:pt x="4001" y="5952"/>
                  <a:pt x="3415" y="8566"/>
                  <a:pt x="5269" y="9464"/>
                </a:cubicBezTo>
                <a:cubicBezTo>
                  <a:pt x="8235" y="10888"/>
                  <a:pt x="7142" y="14947"/>
                  <a:pt x="7806" y="15493"/>
                </a:cubicBezTo>
                <a:cubicBezTo>
                  <a:pt x="7932" y="15600"/>
                  <a:pt x="8053" y="15649"/>
                  <a:pt x="8169" y="15649"/>
                </a:cubicBezTo>
                <a:cubicBezTo>
                  <a:pt x="9132" y="15649"/>
                  <a:pt x="9713" y="12264"/>
                  <a:pt x="9191" y="10401"/>
                </a:cubicBezTo>
                <a:cubicBezTo>
                  <a:pt x="8215" y="6908"/>
                  <a:pt x="7162" y="5386"/>
                  <a:pt x="7493" y="3610"/>
                </a:cubicBezTo>
                <a:cubicBezTo>
                  <a:pt x="7806" y="1835"/>
                  <a:pt x="9191" y="1"/>
                  <a:pt x="9191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4" name="Google Shape;1034;p36"/>
          <p:cNvSpPr/>
          <p:nvPr/>
        </p:nvSpPr>
        <p:spPr>
          <a:xfrm flipH="1">
            <a:off x="8636234" y="3614958"/>
            <a:ext cx="572012" cy="680471"/>
          </a:xfrm>
          <a:custGeom>
            <a:rect b="b" l="l" r="r" t="t"/>
            <a:pathLst>
              <a:path extrusionOk="0" h="14114" w="11865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5" name="Google Shape;1035;p36"/>
          <p:cNvSpPr/>
          <p:nvPr/>
        </p:nvSpPr>
        <p:spPr>
          <a:xfrm flipH="1">
            <a:off x="8467543" y="4461840"/>
            <a:ext cx="702196" cy="718231"/>
          </a:xfrm>
          <a:custGeom>
            <a:rect b="b" l="l" r="r" t="t"/>
            <a:pathLst>
              <a:path extrusionOk="0" h="7983" w="7805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6" name="Google Shape;1036;p36"/>
          <p:cNvSpPr/>
          <p:nvPr/>
        </p:nvSpPr>
        <p:spPr>
          <a:xfrm flipH="1">
            <a:off x="8460328" y="-22898"/>
            <a:ext cx="702217" cy="2975656"/>
          </a:xfrm>
          <a:custGeom>
            <a:rect b="b" l="l" r="r" t="t"/>
            <a:pathLst>
              <a:path extrusionOk="0" h="40683" w="9601">
                <a:moveTo>
                  <a:pt x="0" y="0"/>
                </a:moveTo>
                <a:lnTo>
                  <a:pt x="0" y="40682"/>
                </a:lnTo>
                <a:lnTo>
                  <a:pt x="39" y="40682"/>
                </a:lnTo>
                <a:cubicBezTo>
                  <a:pt x="39" y="40682"/>
                  <a:pt x="98" y="34263"/>
                  <a:pt x="3298" y="31317"/>
                </a:cubicBezTo>
                <a:cubicBezTo>
                  <a:pt x="6517" y="28351"/>
                  <a:pt x="9600" y="28429"/>
                  <a:pt x="8683" y="25014"/>
                </a:cubicBezTo>
                <a:cubicBezTo>
                  <a:pt x="7786" y="21619"/>
                  <a:pt x="4722" y="21873"/>
                  <a:pt x="3610" y="19180"/>
                </a:cubicBezTo>
                <a:cubicBezTo>
                  <a:pt x="2517" y="16488"/>
                  <a:pt x="3688" y="15922"/>
                  <a:pt x="2478" y="13717"/>
                </a:cubicBezTo>
                <a:cubicBezTo>
                  <a:pt x="1249" y="11551"/>
                  <a:pt x="976" y="8254"/>
                  <a:pt x="2596" y="5698"/>
                </a:cubicBezTo>
                <a:cubicBezTo>
                  <a:pt x="4195" y="3142"/>
                  <a:pt x="3610" y="547"/>
                  <a:pt x="3025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37" name="Google Shape;1037;p36"/>
          <p:cNvGrpSpPr/>
          <p:nvPr/>
        </p:nvGrpSpPr>
        <p:grpSpPr>
          <a:xfrm flipH="1">
            <a:off x="7951632" y="-1126448"/>
            <a:ext cx="2274300" cy="2274300"/>
            <a:chOff x="-1087568" y="-1126448"/>
            <a:chExt cx="2274300" cy="2274300"/>
          </a:xfrm>
        </p:grpSpPr>
        <p:sp>
          <p:nvSpPr>
            <p:cNvPr id="1038" name="Google Shape;1038;p36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" name="Google Shape;1039;p36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" name="Google Shape;1040;p36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" name="Google Shape;1041;p36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42" name="Google Shape;1042;p36"/>
          <p:cNvGrpSpPr/>
          <p:nvPr/>
        </p:nvGrpSpPr>
        <p:grpSpPr>
          <a:xfrm flipH="1">
            <a:off x="-1136318" y="4004977"/>
            <a:ext cx="2274300" cy="2274300"/>
            <a:chOff x="-1087568" y="-1126448"/>
            <a:chExt cx="2274300" cy="2274300"/>
          </a:xfrm>
        </p:grpSpPr>
        <p:sp>
          <p:nvSpPr>
            <p:cNvPr id="1043" name="Google Shape;1043;p36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" name="Google Shape;1044;p36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" name="Google Shape;1045;p36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" name="Google Shape;1046;p36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47" name="Google Shape;1047;p36"/>
          <p:cNvSpPr/>
          <p:nvPr/>
        </p:nvSpPr>
        <p:spPr>
          <a:xfrm flipH="1">
            <a:off x="8092314" y="146550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8" name="Google Shape;1048;p36"/>
          <p:cNvSpPr/>
          <p:nvPr/>
        </p:nvSpPr>
        <p:spPr>
          <a:xfrm flipH="1">
            <a:off x="111264" y="3919263"/>
            <a:ext cx="152700" cy="203425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9" name="Google Shape;1049;p36"/>
          <p:cNvSpPr/>
          <p:nvPr/>
        </p:nvSpPr>
        <p:spPr>
          <a:xfrm flipH="1">
            <a:off x="470014" y="1582613"/>
            <a:ext cx="152700" cy="203425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0" name="Google Shape;1050;p36"/>
          <p:cNvSpPr/>
          <p:nvPr/>
        </p:nvSpPr>
        <p:spPr>
          <a:xfrm flipH="1">
            <a:off x="8781413" y="2107750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1" name="Google Shape;1051;p36"/>
          <p:cNvSpPr/>
          <p:nvPr/>
        </p:nvSpPr>
        <p:spPr>
          <a:xfrm flipH="1">
            <a:off x="8636238" y="4842137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2" name="Google Shape;1052;p36"/>
          <p:cNvSpPr/>
          <p:nvPr/>
        </p:nvSpPr>
        <p:spPr>
          <a:xfrm flipH="1">
            <a:off x="247877" y="235800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3" name="Google Shape;1053;p36"/>
          <p:cNvSpPr/>
          <p:nvPr/>
        </p:nvSpPr>
        <p:spPr>
          <a:xfrm flipH="1">
            <a:off x="8953138" y="175812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4" name="Google Shape;1054;p36"/>
          <p:cNvSpPr/>
          <p:nvPr/>
        </p:nvSpPr>
        <p:spPr>
          <a:xfrm flipH="1">
            <a:off x="594661" y="4812400"/>
            <a:ext cx="119529" cy="119477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5" name="Google Shape;1055;p36"/>
          <p:cNvSpPr/>
          <p:nvPr/>
        </p:nvSpPr>
        <p:spPr>
          <a:xfrm flipH="1">
            <a:off x="470013" y="3446562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6" name="Google Shape;1056;p36"/>
          <p:cNvSpPr/>
          <p:nvPr/>
        </p:nvSpPr>
        <p:spPr>
          <a:xfrm flipH="1">
            <a:off x="157601" y="712037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7" name="Google Shape;1057;p36"/>
          <p:cNvSpPr/>
          <p:nvPr/>
        </p:nvSpPr>
        <p:spPr>
          <a:xfrm flipH="1">
            <a:off x="8906802" y="3801538"/>
            <a:ext cx="152700" cy="203425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8" name="Google Shape;1058;p36"/>
          <p:cNvSpPr/>
          <p:nvPr/>
        </p:nvSpPr>
        <p:spPr>
          <a:xfrm flipH="1">
            <a:off x="7251873" y="4792508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9" name="Google Shape;1059;p36"/>
          <p:cNvSpPr/>
          <p:nvPr/>
        </p:nvSpPr>
        <p:spPr>
          <a:xfrm flipH="1">
            <a:off x="1661823" y="126195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3">
  <p:cSld name="CUSTOM_8_2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5400700" scaled="0"/>
        </a:gradFill>
      </p:bgPr>
    </p:bg>
    <p:spTree>
      <p:nvGrpSpPr>
        <p:cNvPr id="1060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Google Shape;1061;p37"/>
          <p:cNvSpPr/>
          <p:nvPr/>
        </p:nvSpPr>
        <p:spPr>
          <a:xfrm rot="-5400000">
            <a:off x="7775776" y="779191"/>
            <a:ext cx="1042631" cy="877333"/>
          </a:xfrm>
          <a:custGeom>
            <a:rect b="b" l="l" r="r" t="t"/>
            <a:pathLst>
              <a:path extrusionOk="0" h="11613" w="13801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2" name="Google Shape;1062;p37"/>
          <p:cNvSpPr/>
          <p:nvPr/>
        </p:nvSpPr>
        <p:spPr>
          <a:xfrm rot="-5400000">
            <a:off x="3583353" y="-4150160"/>
            <a:ext cx="1840383" cy="9291976"/>
          </a:xfrm>
          <a:custGeom>
            <a:rect b="b" l="l" r="r" t="t"/>
            <a:pathLst>
              <a:path extrusionOk="0" h="78516" w="15551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3" name="Google Shape;1063;p37"/>
          <p:cNvSpPr/>
          <p:nvPr/>
        </p:nvSpPr>
        <p:spPr>
          <a:xfrm rot="-6329527">
            <a:off x="8219975" y="-295336"/>
            <a:ext cx="1049917" cy="1175688"/>
          </a:xfrm>
          <a:custGeom>
            <a:rect b="b" l="l" r="r" t="t"/>
            <a:pathLst>
              <a:path extrusionOk="0" h="11101" w="9913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4" name="Google Shape;1064;p37"/>
          <p:cNvSpPr/>
          <p:nvPr/>
        </p:nvSpPr>
        <p:spPr>
          <a:xfrm rot="-5400000">
            <a:off x="259780" y="-555938"/>
            <a:ext cx="816402" cy="1874373"/>
          </a:xfrm>
          <a:custGeom>
            <a:rect b="b" l="l" r="r" t="t"/>
            <a:pathLst>
              <a:path extrusionOk="0" h="18459" w="804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5" name="Google Shape;1065;p37"/>
          <p:cNvSpPr/>
          <p:nvPr/>
        </p:nvSpPr>
        <p:spPr>
          <a:xfrm rot="-538079">
            <a:off x="8437704" y="1391351"/>
            <a:ext cx="1019033" cy="857448"/>
          </a:xfrm>
          <a:custGeom>
            <a:rect b="b" l="l" r="r" t="t"/>
            <a:pathLst>
              <a:path extrusionOk="0" h="11613" w="13801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6" name="Google Shape;1066;p37"/>
          <p:cNvSpPr/>
          <p:nvPr/>
        </p:nvSpPr>
        <p:spPr>
          <a:xfrm rot="-9560681">
            <a:off x="2271856" y="-161951"/>
            <a:ext cx="801760" cy="674677"/>
          </a:xfrm>
          <a:custGeom>
            <a:rect b="b" l="l" r="r" t="t"/>
            <a:pathLst>
              <a:path extrusionOk="0" h="11613" w="13801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7" name="Google Shape;1067;p37"/>
          <p:cNvSpPr/>
          <p:nvPr/>
        </p:nvSpPr>
        <p:spPr>
          <a:xfrm rot="5400000">
            <a:off x="282534" y="3466895"/>
            <a:ext cx="1042631" cy="877333"/>
          </a:xfrm>
          <a:custGeom>
            <a:rect b="b" l="l" r="r" t="t"/>
            <a:pathLst>
              <a:path extrusionOk="0" h="11613" w="13801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8" name="Google Shape;1068;p37"/>
          <p:cNvSpPr/>
          <p:nvPr/>
        </p:nvSpPr>
        <p:spPr>
          <a:xfrm rot="5400000">
            <a:off x="3677205" y="-18397"/>
            <a:ext cx="1840383" cy="9291976"/>
          </a:xfrm>
          <a:custGeom>
            <a:rect b="b" l="l" r="r" t="t"/>
            <a:pathLst>
              <a:path extrusionOk="0" h="78516" w="15551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9" name="Google Shape;1069;p37"/>
          <p:cNvSpPr/>
          <p:nvPr/>
        </p:nvSpPr>
        <p:spPr>
          <a:xfrm rot="4470473">
            <a:off x="-168950" y="4243067"/>
            <a:ext cx="1049917" cy="1175688"/>
          </a:xfrm>
          <a:custGeom>
            <a:rect b="b" l="l" r="r" t="t"/>
            <a:pathLst>
              <a:path extrusionOk="0" h="11101" w="9913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0" name="Google Shape;1070;p37"/>
          <p:cNvSpPr/>
          <p:nvPr/>
        </p:nvSpPr>
        <p:spPr>
          <a:xfrm rot="5400000">
            <a:off x="8024759" y="3804984"/>
            <a:ext cx="816402" cy="1874373"/>
          </a:xfrm>
          <a:custGeom>
            <a:rect b="b" l="l" r="r" t="t"/>
            <a:pathLst>
              <a:path extrusionOk="0" h="18459" w="804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1" name="Google Shape;1071;p37"/>
          <p:cNvSpPr/>
          <p:nvPr/>
        </p:nvSpPr>
        <p:spPr>
          <a:xfrm rot="10261921">
            <a:off x="-355796" y="2874620"/>
            <a:ext cx="1019033" cy="857448"/>
          </a:xfrm>
          <a:custGeom>
            <a:rect b="b" l="l" r="r" t="t"/>
            <a:pathLst>
              <a:path extrusionOk="0" h="11613" w="13801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2" name="Google Shape;1072;p37"/>
          <p:cNvSpPr/>
          <p:nvPr/>
        </p:nvSpPr>
        <p:spPr>
          <a:xfrm rot="1239319">
            <a:off x="6027326" y="4610694"/>
            <a:ext cx="801760" cy="674677"/>
          </a:xfrm>
          <a:custGeom>
            <a:rect b="b" l="l" r="r" t="t"/>
            <a:pathLst>
              <a:path extrusionOk="0" h="11613" w="13801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3" name="Google Shape;1073;p37"/>
          <p:cNvGrpSpPr/>
          <p:nvPr/>
        </p:nvGrpSpPr>
        <p:grpSpPr>
          <a:xfrm>
            <a:off x="-1074487" y="-989812"/>
            <a:ext cx="11292974" cy="7049036"/>
            <a:chOff x="-1074487" y="-989812"/>
            <a:chExt cx="11292974" cy="7049036"/>
          </a:xfrm>
        </p:grpSpPr>
        <p:grpSp>
          <p:nvGrpSpPr>
            <p:cNvPr id="1074" name="Google Shape;1074;p37"/>
            <p:cNvGrpSpPr/>
            <p:nvPr/>
          </p:nvGrpSpPr>
          <p:grpSpPr>
            <a:xfrm>
              <a:off x="7476363" y="3317101"/>
              <a:ext cx="2742124" cy="2742124"/>
              <a:chOff x="-1087568" y="-1126448"/>
              <a:chExt cx="2274300" cy="2274300"/>
            </a:xfrm>
          </p:grpSpPr>
          <p:sp>
            <p:nvSpPr>
              <p:cNvPr id="1075" name="Google Shape;1075;p37"/>
              <p:cNvSpPr/>
              <p:nvPr/>
            </p:nvSpPr>
            <p:spPr>
              <a:xfrm>
                <a:off x="-666048" y="-704929"/>
                <a:ext cx="1431300" cy="14313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6" name="Google Shape;1076;p37"/>
              <p:cNvSpPr/>
              <p:nvPr/>
            </p:nvSpPr>
            <p:spPr>
              <a:xfrm>
                <a:off x="-888188" y="-927068"/>
                <a:ext cx="1875600" cy="18756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7" name="Google Shape;1077;p37"/>
              <p:cNvSpPr/>
              <p:nvPr/>
            </p:nvSpPr>
            <p:spPr>
              <a:xfrm>
                <a:off x="-1087568" y="-1126448"/>
                <a:ext cx="2274300" cy="22743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8" name="Google Shape;1078;p37"/>
              <p:cNvSpPr/>
              <p:nvPr/>
            </p:nvSpPr>
            <p:spPr>
              <a:xfrm>
                <a:off x="-462675" y="-474825"/>
                <a:ext cx="1024500" cy="10245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79" name="Google Shape;1079;p37"/>
            <p:cNvGrpSpPr/>
            <p:nvPr/>
          </p:nvGrpSpPr>
          <p:grpSpPr>
            <a:xfrm>
              <a:off x="-1074487" y="-989812"/>
              <a:ext cx="2742124" cy="2742124"/>
              <a:chOff x="-1087568" y="-1126448"/>
              <a:chExt cx="2274300" cy="2274300"/>
            </a:xfrm>
          </p:grpSpPr>
          <p:sp>
            <p:nvSpPr>
              <p:cNvPr id="1080" name="Google Shape;1080;p37"/>
              <p:cNvSpPr/>
              <p:nvPr/>
            </p:nvSpPr>
            <p:spPr>
              <a:xfrm>
                <a:off x="-666048" y="-704929"/>
                <a:ext cx="1431300" cy="14313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1" name="Google Shape;1081;p37"/>
              <p:cNvSpPr/>
              <p:nvPr/>
            </p:nvSpPr>
            <p:spPr>
              <a:xfrm>
                <a:off x="-888188" y="-927068"/>
                <a:ext cx="1875600" cy="18756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2" name="Google Shape;1082;p37"/>
              <p:cNvSpPr/>
              <p:nvPr/>
            </p:nvSpPr>
            <p:spPr>
              <a:xfrm>
                <a:off x="-1087568" y="-1126448"/>
                <a:ext cx="2274300" cy="22743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3" name="Google Shape;1083;p37"/>
              <p:cNvSpPr/>
              <p:nvPr/>
            </p:nvSpPr>
            <p:spPr>
              <a:xfrm>
                <a:off x="-462675" y="-474825"/>
                <a:ext cx="1024500" cy="10245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084" name="Google Shape;1084;p37"/>
          <p:cNvSpPr/>
          <p:nvPr/>
        </p:nvSpPr>
        <p:spPr>
          <a:xfrm flipH="1">
            <a:off x="7667675" y="3716438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5" name="Google Shape;1085;p37"/>
          <p:cNvSpPr/>
          <p:nvPr/>
        </p:nvSpPr>
        <p:spPr>
          <a:xfrm flipH="1">
            <a:off x="279638" y="2734388"/>
            <a:ext cx="152700" cy="203425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6" name="Google Shape;1086;p37"/>
          <p:cNvSpPr/>
          <p:nvPr/>
        </p:nvSpPr>
        <p:spPr>
          <a:xfrm flipH="1">
            <a:off x="575669" y="358675"/>
            <a:ext cx="288319" cy="381981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7" name="Google Shape;1087;p37"/>
          <p:cNvSpPr/>
          <p:nvPr/>
        </p:nvSpPr>
        <p:spPr>
          <a:xfrm flipH="1">
            <a:off x="624450" y="1598050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8" name="Google Shape;1088;p37"/>
          <p:cNvSpPr/>
          <p:nvPr/>
        </p:nvSpPr>
        <p:spPr>
          <a:xfrm flipH="1">
            <a:off x="562260" y="4812400"/>
            <a:ext cx="119529" cy="119477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9" name="Google Shape;1089;p37"/>
          <p:cNvSpPr/>
          <p:nvPr/>
        </p:nvSpPr>
        <p:spPr>
          <a:xfrm flipH="1">
            <a:off x="125199" y="712037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0" name="Google Shape;1090;p37"/>
          <p:cNvSpPr/>
          <p:nvPr/>
        </p:nvSpPr>
        <p:spPr>
          <a:xfrm flipH="1">
            <a:off x="8668575" y="3741063"/>
            <a:ext cx="152700" cy="203425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1" name="Google Shape;1091;p37"/>
          <p:cNvSpPr/>
          <p:nvPr/>
        </p:nvSpPr>
        <p:spPr>
          <a:xfrm flipH="1">
            <a:off x="2410371" y="343270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2" name="Google Shape;1092;p37"/>
          <p:cNvSpPr/>
          <p:nvPr/>
        </p:nvSpPr>
        <p:spPr>
          <a:xfrm flipH="1">
            <a:off x="7294602" y="4918038"/>
            <a:ext cx="60026" cy="59992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3" name="Google Shape;1093;p37"/>
          <p:cNvSpPr/>
          <p:nvPr/>
        </p:nvSpPr>
        <p:spPr>
          <a:xfrm flipH="1">
            <a:off x="8288794" y="4402838"/>
            <a:ext cx="288319" cy="381981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4" name="Google Shape;1094;p37"/>
          <p:cNvSpPr/>
          <p:nvPr/>
        </p:nvSpPr>
        <p:spPr>
          <a:xfrm flipH="1">
            <a:off x="8337588" y="740638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5" name="Google Shape;1095;p37"/>
          <p:cNvSpPr/>
          <p:nvPr/>
        </p:nvSpPr>
        <p:spPr>
          <a:xfrm flipH="1">
            <a:off x="7858427" y="298688"/>
            <a:ext cx="60026" cy="59992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6" name="Google Shape;1096;p37"/>
          <p:cNvSpPr/>
          <p:nvPr/>
        </p:nvSpPr>
        <p:spPr>
          <a:xfrm flipH="1">
            <a:off x="8856485" y="436088"/>
            <a:ext cx="119529" cy="119477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5"/>
          <p:cNvSpPr txBox="1"/>
          <p:nvPr>
            <p:ph idx="1" type="subTitle"/>
          </p:nvPr>
        </p:nvSpPr>
        <p:spPr>
          <a:xfrm>
            <a:off x="1006338" y="2420600"/>
            <a:ext cx="3269700" cy="52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5"/>
          <p:cNvSpPr txBox="1"/>
          <p:nvPr>
            <p:ph idx="2" type="subTitle"/>
          </p:nvPr>
        </p:nvSpPr>
        <p:spPr>
          <a:xfrm>
            <a:off x="1272600" y="2800150"/>
            <a:ext cx="2737200" cy="8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5"/>
          <p:cNvSpPr txBox="1"/>
          <p:nvPr>
            <p:ph type="title"/>
          </p:nvPr>
        </p:nvSpPr>
        <p:spPr>
          <a:xfrm>
            <a:off x="716800" y="457275"/>
            <a:ext cx="7710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8" name="Google Shape;98;p5"/>
          <p:cNvSpPr txBox="1"/>
          <p:nvPr>
            <p:ph idx="3" type="subTitle"/>
          </p:nvPr>
        </p:nvSpPr>
        <p:spPr>
          <a:xfrm>
            <a:off x="4867963" y="2420600"/>
            <a:ext cx="3269700" cy="52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5"/>
          <p:cNvSpPr txBox="1"/>
          <p:nvPr>
            <p:ph idx="4" type="subTitle"/>
          </p:nvPr>
        </p:nvSpPr>
        <p:spPr>
          <a:xfrm>
            <a:off x="5134225" y="2800150"/>
            <a:ext cx="2737200" cy="8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5"/>
          <p:cNvSpPr/>
          <p:nvPr/>
        </p:nvSpPr>
        <p:spPr>
          <a:xfrm>
            <a:off x="1340206" y="260785"/>
            <a:ext cx="11424" cy="7332"/>
          </a:xfrm>
          <a:custGeom>
            <a:rect b="b" l="l" r="r" t="t"/>
            <a:pathLst>
              <a:path extrusionOk="0" h="129" w="201">
                <a:moveTo>
                  <a:pt x="1" y="1"/>
                </a:moveTo>
                <a:lnTo>
                  <a:pt x="1" y="1"/>
                </a:lnTo>
                <a:cubicBezTo>
                  <a:pt x="67" y="42"/>
                  <a:pt x="139" y="83"/>
                  <a:pt x="200" y="129"/>
                </a:cubicBezTo>
                <a:cubicBezTo>
                  <a:pt x="139" y="83"/>
                  <a:pt x="72" y="42"/>
                  <a:pt x="1" y="1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5"/>
          <p:cNvSpPr/>
          <p:nvPr/>
        </p:nvSpPr>
        <p:spPr>
          <a:xfrm>
            <a:off x="1233578" y="226795"/>
            <a:ext cx="7900" cy="625"/>
          </a:xfrm>
          <a:custGeom>
            <a:rect b="b" l="l" r="r" t="t"/>
            <a:pathLst>
              <a:path extrusionOk="0" h="11" w="139">
                <a:moveTo>
                  <a:pt x="0" y="1"/>
                </a:moveTo>
                <a:cubicBezTo>
                  <a:pt x="38" y="5"/>
                  <a:pt x="80" y="6"/>
                  <a:pt x="117" y="9"/>
                </a:cubicBezTo>
                <a:lnTo>
                  <a:pt x="117" y="9"/>
                </a:lnTo>
                <a:cubicBezTo>
                  <a:pt x="75" y="4"/>
                  <a:pt x="40" y="1"/>
                  <a:pt x="0" y="1"/>
                </a:cubicBezTo>
                <a:close/>
                <a:moveTo>
                  <a:pt x="117" y="9"/>
                </a:moveTo>
                <a:cubicBezTo>
                  <a:pt x="124" y="9"/>
                  <a:pt x="131" y="10"/>
                  <a:pt x="138" y="11"/>
                </a:cubicBezTo>
                <a:cubicBezTo>
                  <a:pt x="131" y="10"/>
                  <a:pt x="124" y="9"/>
                  <a:pt x="117" y="9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5"/>
          <p:cNvSpPr/>
          <p:nvPr/>
        </p:nvSpPr>
        <p:spPr>
          <a:xfrm>
            <a:off x="1328611" y="254419"/>
            <a:ext cx="8468" cy="4718"/>
          </a:xfrm>
          <a:custGeom>
            <a:rect b="b" l="l" r="r" t="t"/>
            <a:pathLst>
              <a:path extrusionOk="0" h="83" w="149">
                <a:moveTo>
                  <a:pt x="0" y="1"/>
                </a:moveTo>
                <a:cubicBezTo>
                  <a:pt x="51" y="26"/>
                  <a:pt x="97" y="52"/>
                  <a:pt x="148" y="82"/>
                </a:cubicBezTo>
                <a:cubicBezTo>
                  <a:pt x="102" y="52"/>
                  <a:pt x="51" y="26"/>
                  <a:pt x="0" y="1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5"/>
          <p:cNvSpPr/>
          <p:nvPr/>
        </p:nvSpPr>
        <p:spPr>
          <a:xfrm>
            <a:off x="1352426" y="268344"/>
            <a:ext cx="10230" cy="7332"/>
          </a:xfrm>
          <a:custGeom>
            <a:rect b="b" l="l" r="r" t="t"/>
            <a:pathLst>
              <a:path extrusionOk="0" h="129" w="180">
                <a:moveTo>
                  <a:pt x="0" y="1"/>
                </a:moveTo>
                <a:cubicBezTo>
                  <a:pt x="62" y="47"/>
                  <a:pt x="118" y="88"/>
                  <a:pt x="179" y="129"/>
                </a:cubicBezTo>
                <a:cubicBezTo>
                  <a:pt x="118" y="88"/>
                  <a:pt x="57" y="42"/>
                  <a:pt x="0" y="1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5"/>
          <p:cNvSpPr/>
          <p:nvPr/>
        </p:nvSpPr>
        <p:spPr>
          <a:xfrm>
            <a:off x="1261201" y="230319"/>
            <a:ext cx="7900" cy="1762"/>
          </a:xfrm>
          <a:custGeom>
            <a:rect b="b" l="l" r="r" t="t"/>
            <a:pathLst>
              <a:path extrusionOk="0" h="31" w="139">
                <a:moveTo>
                  <a:pt x="0" y="0"/>
                </a:moveTo>
                <a:cubicBezTo>
                  <a:pt x="46" y="5"/>
                  <a:pt x="97" y="21"/>
                  <a:pt x="138" y="31"/>
                </a:cubicBezTo>
                <a:cubicBezTo>
                  <a:pt x="97" y="21"/>
                  <a:pt x="46" y="5"/>
                  <a:pt x="0" y="0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5"/>
          <p:cNvSpPr/>
          <p:nvPr/>
        </p:nvSpPr>
        <p:spPr>
          <a:xfrm>
            <a:off x="1247503" y="228273"/>
            <a:ext cx="7900" cy="909"/>
          </a:xfrm>
          <a:custGeom>
            <a:rect b="b" l="l" r="r" t="t"/>
            <a:pathLst>
              <a:path extrusionOk="0" h="16" w="139">
                <a:moveTo>
                  <a:pt x="1" y="0"/>
                </a:moveTo>
                <a:lnTo>
                  <a:pt x="139" y="16"/>
                </a:ln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5"/>
          <p:cNvSpPr/>
          <p:nvPr/>
        </p:nvSpPr>
        <p:spPr>
          <a:xfrm>
            <a:off x="1274274" y="233218"/>
            <a:ext cx="11651" cy="3240"/>
          </a:xfrm>
          <a:custGeom>
            <a:rect b="b" l="l" r="r" t="t"/>
            <a:pathLst>
              <a:path extrusionOk="0" h="57" w="205">
                <a:moveTo>
                  <a:pt x="0" y="0"/>
                </a:moveTo>
                <a:cubicBezTo>
                  <a:pt x="72" y="21"/>
                  <a:pt x="133" y="41"/>
                  <a:pt x="205" y="56"/>
                </a:cubicBezTo>
                <a:cubicBezTo>
                  <a:pt x="138" y="41"/>
                  <a:pt x="72" y="21"/>
                  <a:pt x="0" y="0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5"/>
          <p:cNvSpPr/>
          <p:nvPr/>
        </p:nvSpPr>
        <p:spPr>
          <a:xfrm>
            <a:off x="1316959" y="248621"/>
            <a:ext cx="7332" cy="3524"/>
          </a:xfrm>
          <a:custGeom>
            <a:rect b="b" l="l" r="r" t="t"/>
            <a:pathLst>
              <a:path extrusionOk="0" h="62" w="129">
                <a:moveTo>
                  <a:pt x="1" y="0"/>
                </a:moveTo>
                <a:cubicBezTo>
                  <a:pt x="47" y="16"/>
                  <a:pt x="88" y="36"/>
                  <a:pt x="128" y="62"/>
                </a:cubicBezTo>
                <a:cubicBezTo>
                  <a:pt x="88" y="36"/>
                  <a:pt x="47" y="16"/>
                  <a:pt x="1" y="0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5"/>
          <p:cNvSpPr/>
          <p:nvPr/>
        </p:nvSpPr>
        <p:spPr>
          <a:xfrm>
            <a:off x="1290245" y="237879"/>
            <a:ext cx="9037" cy="3524"/>
          </a:xfrm>
          <a:custGeom>
            <a:rect b="b" l="l" r="r" t="t"/>
            <a:pathLst>
              <a:path extrusionOk="0" h="62" w="159">
                <a:moveTo>
                  <a:pt x="0" y="0"/>
                </a:moveTo>
                <a:lnTo>
                  <a:pt x="0" y="0"/>
                </a:lnTo>
                <a:cubicBezTo>
                  <a:pt x="51" y="20"/>
                  <a:pt x="108" y="41"/>
                  <a:pt x="159" y="61"/>
                </a:cubicBezTo>
                <a:cubicBezTo>
                  <a:pt x="108" y="41"/>
                  <a:pt x="57" y="20"/>
                  <a:pt x="0" y="0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5"/>
          <p:cNvSpPr/>
          <p:nvPr/>
        </p:nvSpPr>
        <p:spPr>
          <a:xfrm>
            <a:off x="1304455" y="243108"/>
            <a:ext cx="7332" cy="2956"/>
          </a:xfrm>
          <a:custGeom>
            <a:rect b="b" l="l" r="r" t="t"/>
            <a:pathLst>
              <a:path extrusionOk="0" h="52" w="129">
                <a:moveTo>
                  <a:pt x="1" y="0"/>
                </a:moveTo>
                <a:cubicBezTo>
                  <a:pt x="42" y="21"/>
                  <a:pt x="88" y="36"/>
                  <a:pt x="129" y="51"/>
                </a:cubicBezTo>
                <a:cubicBezTo>
                  <a:pt x="88" y="36"/>
                  <a:pt x="42" y="21"/>
                  <a:pt x="1" y="0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5"/>
          <p:cNvSpPr/>
          <p:nvPr/>
        </p:nvSpPr>
        <p:spPr>
          <a:xfrm>
            <a:off x="1217266" y="225942"/>
            <a:ext cx="10230" cy="341"/>
          </a:xfrm>
          <a:custGeom>
            <a:rect b="b" l="l" r="r" t="t"/>
            <a:pathLst>
              <a:path extrusionOk="0" h="6" w="180">
                <a:moveTo>
                  <a:pt x="1" y="0"/>
                </a:moveTo>
                <a:cubicBezTo>
                  <a:pt x="62" y="0"/>
                  <a:pt x="119" y="0"/>
                  <a:pt x="180" y="6"/>
                </a:cubicBezTo>
                <a:cubicBezTo>
                  <a:pt x="119" y="0"/>
                  <a:pt x="62" y="0"/>
                  <a:pt x="1" y="0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5"/>
          <p:cNvSpPr/>
          <p:nvPr/>
        </p:nvSpPr>
        <p:spPr>
          <a:xfrm>
            <a:off x="1351573" y="268060"/>
            <a:ext cx="909" cy="341"/>
          </a:xfrm>
          <a:custGeom>
            <a:rect b="b" l="l" r="r" t="t"/>
            <a:pathLst>
              <a:path extrusionOk="0" h="6" w="16">
                <a:moveTo>
                  <a:pt x="0" y="1"/>
                </a:moveTo>
                <a:cubicBezTo>
                  <a:pt x="5" y="1"/>
                  <a:pt x="5" y="6"/>
                  <a:pt x="15" y="6"/>
                </a:cubicBezTo>
                <a:cubicBezTo>
                  <a:pt x="5" y="1"/>
                  <a:pt x="5" y="1"/>
                  <a:pt x="0" y="1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5"/>
          <p:cNvSpPr/>
          <p:nvPr/>
        </p:nvSpPr>
        <p:spPr>
          <a:xfrm>
            <a:off x="1312014" y="246291"/>
            <a:ext cx="5001" cy="2387"/>
          </a:xfrm>
          <a:custGeom>
            <a:rect b="b" l="l" r="r" t="t"/>
            <a:pathLst>
              <a:path extrusionOk="0" h="42" w="88">
                <a:moveTo>
                  <a:pt x="1" y="0"/>
                </a:moveTo>
                <a:cubicBezTo>
                  <a:pt x="31" y="16"/>
                  <a:pt x="57" y="26"/>
                  <a:pt x="88" y="41"/>
                </a:cubicBezTo>
                <a:cubicBezTo>
                  <a:pt x="57" y="26"/>
                  <a:pt x="31" y="16"/>
                  <a:pt x="1" y="0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5"/>
          <p:cNvSpPr/>
          <p:nvPr/>
        </p:nvSpPr>
        <p:spPr>
          <a:xfrm>
            <a:off x="1324234" y="252088"/>
            <a:ext cx="5001" cy="2387"/>
          </a:xfrm>
          <a:custGeom>
            <a:rect b="b" l="l" r="r" t="t"/>
            <a:pathLst>
              <a:path extrusionOk="0" h="42" w="88">
                <a:moveTo>
                  <a:pt x="0" y="1"/>
                </a:moveTo>
                <a:cubicBezTo>
                  <a:pt x="26" y="11"/>
                  <a:pt x="52" y="26"/>
                  <a:pt x="87" y="41"/>
                </a:cubicBezTo>
                <a:cubicBezTo>
                  <a:pt x="52" y="26"/>
                  <a:pt x="26" y="11"/>
                  <a:pt x="0" y="1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5"/>
          <p:cNvSpPr/>
          <p:nvPr/>
        </p:nvSpPr>
        <p:spPr>
          <a:xfrm>
            <a:off x="1337023" y="259079"/>
            <a:ext cx="3240" cy="1762"/>
          </a:xfrm>
          <a:custGeom>
            <a:rect b="b" l="l" r="r" t="t"/>
            <a:pathLst>
              <a:path extrusionOk="0" h="31" w="57">
                <a:moveTo>
                  <a:pt x="0" y="0"/>
                </a:moveTo>
                <a:lnTo>
                  <a:pt x="0" y="0"/>
                </a:lnTo>
                <a:cubicBezTo>
                  <a:pt x="21" y="10"/>
                  <a:pt x="41" y="21"/>
                  <a:pt x="57" y="31"/>
                </a:cubicBezTo>
                <a:cubicBezTo>
                  <a:pt x="41" y="16"/>
                  <a:pt x="21" y="5"/>
                  <a:pt x="0" y="0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5"/>
          <p:cNvSpPr/>
          <p:nvPr/>
        </p:nvSpPr>
        <p:spPr>
          <a:xfrm>
            <a:off x="1362600" y="275619"/>
            <a:ext cx="2103" cy="2103"/>
          </a:xfrm>
          <a:custGeom>
            <a:rect b="b" l="l" r="r" t="t"/>
            <a:pathLst>
              <a:path extrusionOk="0" h="37" w="37">
                <a:moveTo>
                  <a:pt x="0" y="1"/>
                </a:moveTo>
                <a:cubicBezTo>
                  <a:pt x="11" y="16"/>
                  <a:pt x="21" y="26"/>
                  <a:pt x="36" y="36"/>
                </a:cubicBezTo>
                <a:cubicBezTo>
                  <a:pt x="21" y="21"/>
                  <a:pt x="11" y="16"/>
                  <a:pt x="0" y="1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5"/>
          <p:cNvSpPr/>
          <p:nvPr/>
        </p:nvSpPr>
        <p:spPr>
          <a:xfrm>
            <a:off x="1255347" y="229125"/>
            <a:ext cx="5854" cy="1250"/>
          </a:xfrm>
          <a:custGeom>
            <a:rect b="b" l="l" r="r" t="t"/>
            <a:pathLst>
              <a:path extrusionOk="0" h="22" w="103">
                <a:moveTo>
                  <a:pt x="1" y="1"/>
                </a:moveTo>
                <a:lnTo>
                  <a:pt x="1" y="1"/>
                </a:lnTo>
                <a:cubicBezTo>
                  <a:pt x="31" y="11"/>
                  <a:pt x="72" y="16"/>
                  <a:pt x="103" y="21"/>
                </a:cubicBezTo>
                <a:cubicBezTo>
                  <a:pt x="72" y="16"/>
                  <a:pt x="31" y="6"/>
                  <a:pt x="1" y="1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5"/>
          <p:cNvSpPr/>
          <p:nvPr/>
        </p:nvSpPr>
        <p:spPr>
          <a:xfrm>
            <a:off x="1241422" y="227363"/>
            <a:ext cx="6138" cy="682"/>
          </a:xfrm>
          <a:custGeom>
            <a:rect b="b" l="l" r="r" t="t"/>
            <a:pathLst>
              <a:path extrusionOk="0" h="12" w="108">
                <a:moveTo>
                  <a:pt x="0" y="1"/>
                </a:moveTo>
                <a:cubicBezTo>
                  <a:pt x="41" y="6"/>
                  <a:pt x="72" y="6"/>
                  <a:pt x="108" y="11"/>
                </a:cubicBezTo>
                <a:cubicBezTo>
                  <a:pt x="72" y="6"/>
                  <a:pt x="36" y="1"/>
                  <a:pt x="0" y="1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5"/>
          <p:cNvSpPr/>
          <p:nvPr/>
        </p:nvSpPr>
        <p:spPr>
          <a:xfrm>
            <a:off x="1227781" y="225942"/>
            <a:ext cx="5854" cy="341"/>
          </a:xfrm>
          <a:custGeom>
            <a:rect b="b" l="l" r="r" t="t"/>
            <a:pathLst>
              <a:path extrusionOk="0" h="6" w="103">
                <a:moveTo>
                  <a:pt x="0" y="0"/>
                </a:moveTo>
                <a:cubicBezTo>
                  <a:pt x="31" y="6"/>
                  <a:pt x="61" y="6"/>
                  <a:pt x="102" y="6"/>
                </a:cubicBezTo>
                <a:cubicBezTo>
                  <a:pt x="72" y="6"/>
                  <a:pt x="31" y="0"/>
                  <a:pt x="0" y="0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5"/>
          <p:cNvSpPr/>
          <p:nvPr/>
        </p:nvSpPr>
        <p:spPr>
          <a:xfrm>
            <a:off x="1285869" y="236401"/>
            <a:ext cx="4433" cy="1535"/>
          </a:xfrm>
          <a:custGeom>
            <a:rect b="b" l="l" r="r" t="t"/>
            <a:pathLst>
              <a:path extrusionOk="0" h="27" w="78">
                <a:moveTo>
                  <a:pt x="1" y="0"/>
                </a:moveTo>
                <a:lnTo>
                  <a:pt x="1" y="0"/>
                </a:lnTo>
                <a:cubicBezTo>
                  <a:pt x="26" y="11"/>
                  <a:pt x="52" y="21"/>
                  <a:pt x="77" y="26"/>
                </a:cubicBezTo>
                <a:cubicBezTo>
                  <a:pt x="52" y="21"/>
                  <a:pt x="26" y="6"/>
                  <a:pt x="1" y="0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5"/>
          <p:cNvSpPr/>
          <p:nvPr/>
        </p:nvSpPr>
        <p:spPr>
          <a:xfrm>
            <a:off x="1299510" y="241346"/>
            <a:ext cx="5286" cy="1819"/>
          </a:xfrm>
          <a:custGeom>
            <a:rect b="b" l="l" r="r" t="t"/>
            <a:pathLst>
              <a:path extrusionOk="0" h="32" w="93">
                <a:moveTo>
                  <a:pt x="1" y="0"/>
                </a:moveTo>
                <a:cubicBezTo>
                  <a:pt x="37" y="11"/>
                  <a:pt x="57" y="26"/>
                  <a:pt x="93" y="31"/>
                </a:cubicBezTo>
                <a:cubicBezTo>
                  <a:pt x="62" y="16"/>
                  <a:pt x="26" y="6"/>
                  <a:pt x="1" y="0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5"/>
          <p:cNvSpPr/>
          <p:nvPr/>
        </p:nvSpPr>
        <p:spPr>
          <a:xfrm>
            <a:off x="1269045" y="232024"/>
            <a:ext cx="5570" cy="1250"/>
          </a:xfrm>
          <a:custGeom>
            <a:rect b="b" l="l" r="r" t="t"/>
            <a:pathLst>
              <a:path extrusionOk="0" h="22" w="98">
                <a:moveTo>
                  <a:pt x="0" y="1"/>
                </a:moveTo>
                <a:lnTo>
                  <a:pt x="97" y="21"/>
                </a:ln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5"/>
          <p:cNvSpPr/>
          <p:nvPr/>
        </p:nvSpPr>
        <p:spPr>
          <a:xfrm>
            <a:off x="6707050" y="2554322"/>
            <a:ext cx="26641" cy="29978"/>
          </a:xfrm>
          <a:custGeom>
            <a:rect b="b" l="l" r="r" t="t"/>
            <a:pathLst>
              <a:path extrusionOk="0" h="476" w="423">
                <a:moveTo>
                  <a:pt x="1" y="1"/>
                </a:moveTo>
                <a:lnTo>
                  <a:pt x="1" y="475"/>
                </a:lnTo>
                <a:lnTo>
                  <a:pt x="277" y="475"/>
                </a:lnTo>
                <a:cubicBezTo>
                  <a:pt x="354" y="475"/>
                  <a:pt x="422" y="407"/>
                  <a:pt x="422" y="330"/>
                </a:cubicBezTo>
                <a:lnTo>
                  <a:pt x="422" y="1"/>
                </a:lnTo>
                <a:close/>
              </a:path>
            </a:pathLst>
          </a:custGeom>
          <a:solidFill>
            <a:srgbClr val="132B5F">
              <a:alpha val="2800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5"/>
          <p:cNvSpPr/>
          <p:nvPr/>
        </p:nvSpPr>
        <p:spPr>
          <a:xfrm flipH="1">
            <a:off x="71330" y="488492"/>
            <a:ext cx="5223" cy="36560"/>
          </a:xfrm>
          <a:custGeom>
            <a:rect b="b" l="l" r="r" t="t"/>
            <a:pathLst>
              <a:path extrusionOk="0" h="224" w="32">
                <a:moveTo>
                  <a:pt x="32" y="0"/>
                </a:moveTo>
                <a:cubicBezTo>
                  <a:pt x="9" y="45"/>
                  <a:pt x="0" y="90"/>
                  <a:pt x="0" y="121"/>
                </a:cubicBezTo>
                <a:cubicBezTo>
                  <a:pt x="0" y="161"/>
                  <a:pt x="9" y="192"/>
                  <a:pt x="32" y="224"/>
                </a:cubicBezTo>
                <a:lnTo>
                  <a:pt x="32" y="0"/>
                </a:lnTo>
                <a:close/>
              </a:path>
            </a:pathLst>
          </a:custGeom>
          <a:solidFill>
            <a:srgbClr val="0606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24" name="Google Shape;124;p5"/>
          <p:cNvSpPr/>
          <p:nvPr/>
        </p:nvSpPr>
        <p:spPr>
          <a:xfrm flipH="1">
            <a:off x="-7861" y="840453"/>
            <a:ext cx="702233" cy="1950142"/>
          </a:xfrm>
          <a:custGeom>
            <a:rect b="b" l="l" r="r" t="t"/>
            <a:pathLst>
              <a:path extrusionOk="0" h="80468" w="28976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5"/>
          <p:cNvSpPr/>
          <p:nvPr/>
        </p:nvSpPr>
        <p:spPr>
          <a:xfrm flipH="1">
            <a:off x="673855" y="4501660"/>
            <a:ext cx="880538" cy="740967"/>
          </a:xfrm>
          <a:custGeom>
            <a:rect b="b" l="l" r="r" t="t"/>
            <a:pathLst>
              <a:path extrusionOk="0" h="11613" w="13801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5"/>
          <p:cNvSpPr/>
          <p:nvPr/>
        </p:nvSpPr>
        <p:spPr>
          <a:xfrm flipH="1" rot="929517">
            <a:off x="-5379" y="4481710"/>
            <a:ext cx="697261" cy="780876"/>
          </a:xfrm>
          <a:custGeom>
            <a:rect b="b" l="l" r="r" t="t"/>
            <a:pathLst>
              <a:path extrusionOk="0" h="11101" w="9913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5"/>
          <p:cNvSpPr/>
          <p:nvPr/>
        </p:nvSpPr>
        <p:spPr>
          <a:xfrm flipH="1">
            <a:off x="-5637" y="-184839"/>
            <a:ext cx="807397" cy="1853745"/>
          </a:xfrm>
          <a:custGeom>
            <a:rect b="b" l="l" r="r" t="t"/>
            <a:pathLst>
              <a:path extrusionOk="0" h="18459" w="804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5"/>
          <p:cNvSpPr/>
          <p:nvPr/>
        </p:nvSpPr>
        <p:spPr>
          <a:xfrm flipH="1">
            <a:off x="8438476" y="-22878"/>
            <a:ext cx="673666" cy="1085328"/>
          </a:xfrm>
          <a:custGeom>
            <a:rect b="b" l="l" r="r" t="t"/>
            <a:pathLst>
              <a:path extrusionOk="0" h="15650" w="9714">
                <a:moveTo>
                  <a:pt x="9191" y="1"/>
                </a:moveTo>
                <a:lnTo>
                  <a:pt x="1" y="372"/>
                </a:lnTo>
                <a:cubicBezTo>
                  <a:pt x="1" y="372"/>
                  <a:pt x="3884" y="2537"/>
                  <a:pt x="3923" y="4235"/>
                </a:cubicBezTo>
                <a:cubicBezTo>
                  <a:pt x="4001" y="5952"/>
                  <a:pt x="3415" y="8566"/>
                  <a:pt x="5269" y="9464"/>
                </a:cubicBezTo>
                <a:cubicBezTo>
                  <a:pt x="8235" y="10888"/>
                  <a:pt x="7142" y="14947"/>
                  <a:pt x="7806" y="15493"/>
                </a:cubicBezTo>
                <a:cubicBezTo>
                  <a:pt x="7932" y="15600"/>
                  <a:pt x="8053" y="15649"/>
                  <a:pt x="8169" y="15649"/>
                </a:cubicBezTo>
                <a:cubicBezTo>
                  <a:pt x="9132" y="15649"/>
                  <a:pt x="9713" y="12264"/>
                  <a:pt x="9191" y="10401"/>
                </a:cubicBezTo>
                <a:cubicBezTo>
                  <a:pt x="8215" y="6908"/>
                  <a:pt x="7162" y="5386"/>
                  <a:pt x="7493" y="3610"/>
                </a:cubicBezTo>
                <a:cubicBezTo>
                  <a:pt x="7806" y="1835"/>
                  <a:pt x="9191" y="1"/>
                  <a:pt x="9191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5"/>
          <p:cNvSpPr/>
          <p:nvPr/>
        </p:nvSpPr>
        <p:spPr>
          <a:xfrm flipH="1">
            <a:off x="8636234" y="3614958"/>
            <a:ext cx="572012" cy="680471"/>
          </a:xfrm>
          <a:custGeom>
            <a:rect b="b" l="l" r="r" t="t"/>
            <a:pathLst>
              <a:path extrusionOk="0" h="14114" w="11865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5"/>
          <p:cNvSpPr/>
          <p:nvPr/>
        </p:nvSpPr>
        <p:spPr>
          <a:xfrm flipH="1">
            <a:off x="8467543" y="4461840"/>
            <a:ext cx="702196" cy="718231"/>
          </a:xfrm>
          <a:custGeom>
            <a:rect b="b" l="l" r="r" t="t"/>
            <a:pathLst>
              <a:path extrusionOk="0" h="7983" w="7805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5"/>
          <p:cNvSpPr/>
          <p:nvPr/>
        </p:nvSpPr>
        <p:spPr>
          <a:xfrm flipH="1">
            <a:off x="8460328" y="-22898"/>
            <a:ext cx="702217" cy="2975656"/>
          </a:xfrm>
          <a:custGeom>
            <a:rect b="b" l="l" r="r" t="t"/>
            <a:pathLst>
              <a:path extrusionOk="0" h="40683" w="9601">
                <a:moveTo>
                  <a:pt x="0" y="0"/>
                </a:moveTo>
                <a:lnTo>
                  <a:pt x="0" y="40682"/>
                </a:lnTo>
                <a:lnTo>
                  <a:pt x="39" y="40682"/>
                </a:lnTo>
                <a:cubicBezTo>
                  <a:pt x="39" y="40682"/>
                  <a:pt x="98" y="34263"/>
                  <a:pt x="3298" y="31317"/>
                </a:cubicBezTo>
                <a:cubicBezTo>
                  <a:pt x="6517" y="28351"/>
                  <a:pt x="9600" y="28429"/>
                  <a:pt x="8683" y="25014"/>
                </a:cubicBezTo>
                <a:cubicBezTo>
                  <a:pt x="7786" y="21619"/>
                  <a:pt x="4722" y="21873"/>
                  <a:pt x="3610" y="19180"/>
                </a:cubicBezTo>
                <a:cubicBezTo>
                  <a:pt x="2517" y="16488"/>
                  <a:pt x="3688" y="15922"/>
                  <a:pt x="2478" y="13717"/>
                </a:cubicBezTo>
                <a:cubicBezTo>
                  <a:pt x="1249" y="11551"/>
                  <a:pt x="976" y="8254"/>
                  <a:pt x="2596" y="5698"/>
                </a:cubicBezTo>
                <a:cubicBezTo>
                  <a:pt x="4195" y="3142"/>
                  <a:pt x="3610" y="547"/>
                  <a:pt x="3025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2" name="Google Shape;132;p5"/>
          <p:cNvGrpSpPr/>
          <p:nvPr/>
        </p:nvGrpSpPr>
        <p:grpSpPr>
          <a:xfrm flipH="1">
            <a:off x="7951632" y="-1126448"/>
            <a:ext cx="2274300" cy="2274300"/>
            <a:chOff x="-1087568" y="-1126448"/>
            <a:chExt cx="2274300" cy="2274300"/>
          </a:xfrm>
        </p:grpSpPr>
        <p:sp>
          <p:nvSpPr>
            <p:cNvPr id="133" name="Google Shape;133;p5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5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5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5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7" name="Google Shape;137;p5"/>
          <p:cNvGrpSpPr/>
          <p:nvPr/>
        </p:nvGrpSpPr>
        <p:grpSpPr>
          <a:xfrm flipH="1">
            <a:off x="-1136318" y="4004977"/>
            <a:ext cx="2274300" cy="2274300"/>
            <a:chOff x="-1087568" y="-1126448"/>
            <a:chExt cx="2274300" cy="2274300"/>
          </a:xfrm>
        </p:grpSpPr>
        <p:sp>
          <p:nvSpPr>
            <p:cNvPr id="138" name="Google Shape;138;p5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5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5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5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2" name="Google Shape;142;p5"/>
          <p:cNvSpPr/>
          <p:nvPr/>
        </p:nvSpPr>
        <p:spPr>
          <a:xfrm flipH="1">
            <a:off x="8092314" y="146550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5"/>
          <p:cNvSpPr/>
          <p:nvPr/>
        </p:nvSpPr>
        <p:spPr>
          <a:xfrm flipH="1">
            <a:off x="111264" y="3919263"/>
            <a:ext cx="152700" cy="203425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5"/>
          <p:cNvSpPr/>
          <p:nvPr/>
        </p:nvSpPr>
        <p:spPr>
          <a:xfrm flipH="1">
            <a:off x="470014" y="1582613"/>
            <a:ext cx="152700" cy="203425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5"/>
          <p:cNvSpPr/>
          <p:nvPr/>
        </p:nvSpPr>
        <p:spPr>
          <a:xfrm flipH="1">
            <a:off x="8781413" y="2107750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5"/>
          <p:cNvSpPr/>
          <p:nvPr/>
        </p:nvSpPr>
        <p:spPr>
          <a:xfrm flipH="1">
            <a:off x="8636238" y="4842137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5"/>
          <p:cNvSpPr/>
          <p:nvPr/>
        </p:nvSpPr>
        <p:spPr>
          <a:xfrm flipH="1">
            <a:off x="247877" y="235800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5"/>
          <p:cNvSpPr/>
          <p:nvPr/>
        </p:nvSpPr>
        <p:spPr>
          <a:xfrm flipH="1">
            <a:off x="8953138" y="175812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5"/>
          <p:cNvSpPr/>
          <p:nvPr/>
        </p:nvSpPr>
        <p:spPr>
          <a:xfrm flipH="1">
            <a:off x="594661" y="4812400"/>
            <a:ext cx="119529" cy="119477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5"/>
          <p:cNvSpPr/>
          <p:nvPr/>
        </p:nvSpPr>
        <p:spPr>
          <a:xfrm flipH="1">
            <a:off x="470013" y="3446562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5"/>
          <p:cNvSpPr/>
          <p:nvPr/>
        </p:nvSpPr>
        <p:spPr>
          <a:xfrm flipH="1">
            <a:off x="157601" y="712037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5"/>
          <p:cNvSpPr/>
          <p:nvPr/>
        </p:nvSpPr>
        <p:spPr>
          <a:xfrm flipH="1">
            <a:off x="8906802" y="3801538"/>
            <a:ext cx="152700" cy="203425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5"/>
          <p:cNvSpPr/>
          <p:nvPr/>
        </p:nvSpPr>
        <p:spPr>
          <a:xfrm flipH="1">
            <a:off x="7251873" y="4792508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5"/>
          <p:cNvSpPr/>
          <p:nvPr/>
        </p:nvSpPr>
        <p:spPr>
          <a:xfrm flipH="1">
            <a:off x="1661823" y="126195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6"/>
          <p:cNvSpPr txBox="1"/>
          <p:nvPr>
            <p:ph type="title"/>
          </p:nvPr>
        </p:nvSpPr>
        <p:spPr>
          <a:xfrm>
            <a:off x="716800" y="456500"/>
            <a:ext cx="7710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7" name="Google Shape;157;p6"/>
          <p:cNvSpPr/>
          <p:nvPr/>
        </p:nvSpPr>
        <p:spPr>
          <a:xfrm rot="10800000">
            <a:off x="-7861" y="2307661"/>
            <a:ext cx="702233" cy="1950142"/>
          </a:xfrm>
          <a:custGeom>
            <a:rect b="b" l="l" r="r" t="t"/>
            <a:pathLst>
              <a:path extrusionOk="0" h="80468" w="28976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6"/>
          <p:cNvSpPr/>
          <p:nvPr/>
        </p:nvSpPr>
        <p:spPr>
          <a:xfrm rot="10800000">
            <a:off x="-5637" y="3429350"/>
            <a:ext cx="807397" cy="1853745"/>
          </a:xfrm>
          <a:custGeom>
            <a:rect b="b" l="l" r="r" t="t"/>
            <a:pathLst>
              <a:path extrusionOk="0" h="18459" w="804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88D3">
              <a:alpha val="1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6"/>
          <p:cNvSpPr/>
          <p:nvPr/>
        </p:nvSpPr>
        <p:spPr>
          <a:xfrm flipH="1">
            <a:off x="774734" y="4593833"/>
            <a:ext cx="572012" cy="680471"/>
          </a:xfrm>
          <a:custGeom>
            <a:rect b="b" l="l" r="r" t="t"/>
            <a:pathLst>
              <a:path extrusionOk="0" h="14114" w="11865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6"/>
          <p:cNvSpPr/>
          <p:nvPr/>
        </p:nvSpPr>
        <p:spPr>
          <a:xfrm flipH="1" rot="10800000">
            <a:off x="-18632" y="-22910"/>
            <a:ext cx="702196" cy="718231"/>
          </a:xfrm>
          <a:custGeom>
            <a:rect b="b" l="l" r="r" t="t"/>
            <a:pathLst>
              <a:path extrusionOk="0" h="7983" w="7805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1" name="Google Shape;161;p6"/>
          <p:cNvGrpSpPr/>
          <p:nvPr/>
        </p:nvGrpSpPr>
        <p:grpSpPr>
          <a:xfrm>
            <a:off x="-1134868" y="-1133248"/>
            <a:ext cx="2274300" cy="2274300"/>
            <a:chOff x="-1087568" y="-1126448"/>
            <a:chExt cx="2274300" cy="2274300"/>
          </a:xfrm>
        </p:grpSpPr>
        <p:sp>
          <p:nvSpPr>
            <p:cNvPr id="162" name="Google Shape;162;p6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6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6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6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6" name="Google Shape;166;p6"/>
          <p:cNvSpPr/>
          <p:nvPr/>
        </p:nvSpPr>
        <p:spPr>
          <a:xfrm>
            <a:off x="411875" y="4731343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6"/>
          <p:cNvSpPr/>
          <p:nvPr/>
        </p:nvSpPr>
        <p:spPr>
          <a:xfrm>
            <a:off x="483400" y="960875"/>
            <a:ext cx="81175" cy="81142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6"/>
          <p:cNvSpPr/>
          <p:nvPr/>
        </p:nvSpPr>
        <p:spPr>
          <a:xfrm>
            <a:off x="805475" y="139463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6"/>
          <p:cNvSpPr/>
          <p:nvPr/>
        </p:nvSpPr>
        <p:spPr>
          <a:xfrm>
            <a:off x="1683050" y="4755188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6"/>
          <p:cNvSpPr/>
          <p:nvPr/>
        </p:nvSpPr>
        <p:spPr>
          <a:xfrm>
            <a:off x="302463" y="2794487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6"/>
          <p:cNvSpPr/>
          <p:nvPr/>
        </p:nvSpPr>
        <p:spPr>
          <a:xfrm>
            <a:off x="8441760" y="908819"/>
            <a:ext cx="702233" cy="1950142"/>
          </a:xfrm>
          <a:custGeom>
            <a:rect b="b" l="l" r="r" t="t"/>
            <a:pathLst>
              <a:path extrusionOk="0" h="80468" w="28976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6"/>
          <p:cNvSpPr/>
          <p:nvPr/>
        </p:nvSpPr>
        <p:spPr>
          <a:xfrm>
            <a:off x="8378022" y="-116473"/>
            <a:ext cx="807397" cy="1853745"/>
          </a:xfrm>
          <a:custGeom>
            <a:rect b="b" l="l" r="r" t="t"/>
            <a:pathLst>
              <a:path extrusionOk="0" h="18459" w="804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88D3">
              <a:alpha val="1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6"/>
          <p:cNvSpPr/>
          <p:nvPr/>
        </p:nvSpPr>
        <p:spPr>
          <a:xfrm flipH="1" rot="10800000">
            <a:off x="7833036" y="-107682"/>
            <a:ext cx="572012" cy="680471"/>
          </a:xfrm>
          <a:custGeom>
            <a:rect b="b" l="l" r="r" t="t"/>
            <a:pathLst>
              <a:path extrusionOk="0" h="14114" w="11865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6"/>
          <p:cNvSpPr/>
          <p:nvPr/>
        </p:nvSpPr>
        <p:spPr>
          <a:xfrm flipH="1">
            <a:off x="8496218" y="4471301"/>
            <a:ext cx="702196" cy="718231"/>
          </a:xfrm>
          <a:custGeom>
            <a:rect b="b" l="l" r="r" t="t"/>
            <a:pathLst>
              <a:path extrusionOk="0" h="7983" w="7805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5" name="Google Shape;175;p6"/>
          <p:cNvGrpSpPr/>
          <p:nvPr/>
        </p:nvGrpSpPr>
        <p:grpSpPr>
          <a:xfrm rot="10800000">
            <a:off x="8040350" y="4025570"/>
            <a:ext cx="2274300" cy="2274300"/>
            <a:chOff x="-1087568" y="-1126448"/>
            <a:chExt cx="2274300" cy="2274300"/>
          </a:xfrm>
        </p:grpSpPr>
        <p:sp>
          <p:nvSpPr>
            <p:cNvPr id="176" name="Google Shape;176;p6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6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6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6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0" name="Google Shape;180;p6"/>
          <p:cNvSpPr/>
          <p:nvPr/>
        </p:nvSpPr>
        <p:spPr>
          <a:xfrm rot="10800000">
            <a:off x="8648389" y="276058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6"/>
          <p:cNvSpPr/>
          <p:nvPr/>
        </p:nvSpPr>
        <p:spPr>
          <a:xfrm rot="10800000">
            <a:off x="8615208" y="4124605"/>
            <a:ext cx="81175" cy="81142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6"/>
          <p:cNvSpPr/>
          <p:nvPr/>
        </p:nvSpPr>
        <p:spPr>
          <a:xfrm rot="10800000">
            <a:off x="8183557" y="4774460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6"/>
          <p:cNvSpPr/>
          <p:nvPr/>
        </p:nvSpPr>
        <p:spPr>
          <a:xfrm rot="10800000">
            <a:off x="8817294" y="2312135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0801400" scaled="0"/>
        </a:gradFill>
      </p:bgPr>
    </p:bg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7"/>
          <p:cNvSpPr txBox="1"/>
          <p:nvPr>
            <p:ph type="title"/>
          </p:nvPr>
        </p:nvSpPr>
        <p:spPr>
          <a:xfrm>
            <a:off x="678700" y="456775"/>
            <a:ext cx="3893400" cy="101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6" name="Google Shape;186;p7"/>
          <p:cNvSpPr/>
          <p:nvPr/>
        </p:nvSpPr>
        <p:spPr>
          <a:xfrm flipH="1" rot="-194745">
            <a:off x="-190189" y="-78173"/>
            <a:ext cx="787928" cy="1269373"/>
          </a:xfrm>
          <a:custGeom>
            <a:rect b="b" l="l" r="r" t="t"/>
            <a:pathLst>
              <a:path extrusionOk="0" h="15650" w="9714">
                <a:moveTo>
                  <a:pt x="9191" y="1"/>
                </a:moveTo>
                <a:lnTo>
                  <a:pt x="1" y="372"/>
                </a:lnTo>
                <a:cubicBezTo>
                  <a:pt x="1" y="372"/>
                  <a:pt x="3884" y="2537"/>
                  <a:pt x="3923" y="4235"/>
                </a:cubicBezTo>
                <a:cubicBezTo>
                  <a:pt x="4001" y="5952"/>
                  <a:pt x="3415" y="8566"/>
                  <a:pt x="5269" y="9464"/>
                </a:cubicBezTo>
                <a:cubicBezTo>
                  <a:pt x="8235" y="10888"/>
                  <a:pt x="7142" y="14947"/>
                  <a:pt x="7806" y="15493"/>
                </a:cubicBezTo>
                <a:cubicBezTo>
                  <a:pt x="7932" y="15600"/>
                  <a:pt x="8053" y="15649"/>
                  <a:pt x="8169" y="15649"/>
                </a:cubicBezTo>
                <a:cubicBezTo>
                  <a:pt x="9132" y="15649"/>
                  <a:pt x="9713" y="12264"/>
                  <a:pt x="9191" y="10401"/>
                </a:cubicBezTo>
                <a:cubicBezTo>
                  <a:pt x="8215" y="6908"/>
                  <a:pt x="7162" y="5386"/>
                  <a:pt x="7493" y="3610"/>
                </a:cubicBezTo>
                <a:cubicBezTo>
                  <a:pt x="7806" y="1835"/>
                  <a:pt x="9191" y="1"/>
                  <a:pt x="9191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7"/>
          <p:cNvSpPr/>
          <p:nvPr/>
        </p:nvSpPr>
        <p:spPr>
          <a:xfrm rot="-10441822">
            <a:off x="-236933" y="3637813"/>
            <a:ext cx="1002677" cy="1615389"/>
          </a:xfrm>
          <a:custGeom>
            <a:rect b="b" l="l" r="r" t="t"/>
            <a:pathLst>
              <a:path extrusionOk="0" h="15650" w="9714">
                <a:moveTo>
                  <a:pt x="9191" y="1"/>
                </a:moveTo>
                <a:lnTo>
                  <a:pt x="1" y="372"/>
                </a:lnTo>
                <a:cubicBezTo>
                  <a:pt x="1" y="372"/>
                  <a:pt x="3884" y="2537"/>
                  <a:pt x="3923" y="4235"/>
                </a:cubicBezTo>
                <a:cubicBezTo>
                  <a:pt x="4001" y="5952"/>
                  <a:pt x="3415" y="8566"/>
                  <a:pt x="5269" y="9464"/>
                </a:cubicBezTo>
                <a:cubicBezTo>
                  <a:pt x="8235" y="10888"/>
                  <a:pt x="7142" y="14947"/>
                  <a:pt x="7806" y="15493"/>
                </a:cubicBezTo>
                <a:cubicBezTo>
                  <a:pt x="7932" y="15600"/>
                  <a:pt x="8053" y="15649"/>
                  <a:pt x="8169" y="15649"/>
                </a:cubicBezTo>
                <a:cubicBezTo>
                  <a:pt x="9132" y="15649"/>
                  <a:pt x="9713" y="12264"/>
                  <a:pt x="9191" y="10401"/>
                </a:cubicBezTo>
                <a:cubicBezTo>
                  <a:pt x="8215" y="6908"/>
                  <a:pt x="7162" y="5386"/>
                  <a:pt x="7493" y="3610"/>
                </a:cubicBezTo>
                <a:cubicBezTo>
                  <a:pt x="7806" y="1835"/>
                  <a:pt x="9191" y="1"/>
                  <a:pt x="9191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7"/>
          <p:cNvSpPr/>
          <p:nvPr/>
        </p:nvSpPr>
        <p:spPr>
          <a:xfrm rot="10800000">
            <a:off x="8620617" y="854907"/>
            <a:ext cx="572012" cy="680471"/>
          </a:xfrm>
          <a:custGeom>
            <a:rect b="b" l="l" r="r" t="t"/>
            <a:pathLst>
              <a:path extrusionOk="0" h="14114" w="11865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7"/>
          <p:cNvSpPr/>
          <p:nvPr/>
        </p:nvSpPr>
        <p:spPr>
          <a:xfrm rot="10800000">
            <a:off x="8451926" y="-29735"/>
            <a:ext cx="702196" cy="718231"/>
          </a:xfrm>
          <a:custGeom>
            <a:rect b="b" l="l" r="r" t="t"/>
            <a:pathLst>
              <a:path extrusionOk="0" h="7983" w="7805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7"/>
          <p:cNvSpPr/>
          <p:nvPr/>
        </p:nvSpPr>
        <p:spPr>
          <a:xfrm rot="10800000">
            <a:off x="8194650" y="-173562"/>
            <a:ext cx="952275" cy="5401787"/>
          </a:xfrm>
          <a:custGeom>
            <a:rect b="b" l="l" r="r" t="t"/>
            <a:pathLst>
              <a:path extrusionOk="0" h="40683" w="9601">
                <a:moveTo>
                  <a:pt x="0" y="0"/>
                </a:moveTo>
                <a:lnTo>
                  <a:pt x="0" y="40682"/>
                </a:lnTo>
                <a:lnTo>
                  <a:pt x="39" y="40682"/>
                </a:lnTo>
                <a:cubicBezTo>
                  <a:pt x="39" y="40682"/>
                  <a:pt x="98" y="34263"/>
                  <a:pt x="3298" y="31317"/>
                </a:cubicBezTo>
                <a:cubicBezTo>
                  <a:pt x="6517" y="28351"/>
                  <a:pt x="9600" y="28429"/>
                  <a:pt x="8683" y="25014"/>
                </a:cubicBezTo>
                <a:cubicBezTo>
                  <a:pt x="7786" y="21619"/>
                  <a:pt x="4722" y="21873"/>
                  <a:pt x="3610" y="19180"/>
                </a:cubicBezTo>
                <a:cubicBezTo>
                  <a:pt x="2517" y="16488"/>
                  <a:pt x="3688" y="15922"/>
                  <a:pt x="2478" y="13717"/>
                </a:cubicBezTo>
                <a:cubicBezTo>
                  <a:pt x="1249" y="11551"/>
                  <a:pt x="976" y="8254"/>
                  <a:pt x="2596" y="5698"/>
                </a:cubicBezTo>
                <a:cubicBezTo>
                  <a:pt x="4195" y="3142"/>
                  <a:pt x="3610" y="547"/>
                  <a:pt x="3025" y="0"/>
                </a:cubicBez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7"/>
          <p:cNvSpPr/>
          <p:nvPr/>
        </p:nvSpPr>
        <p:spPr>
          <a:xfrm rot="10800000">
            <a:off x="8194660" y="4673436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7"/>
          <p:cNvSpPr/>
          <p:nvPr/>
        </p:nvSpPr>
        <p:spPr>
          <a:xfrm rot="10800000">
            <a:off x="269292" y="194867"/>
            <a:ext cx="288319" cy="381981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7"/>
          <p:cNvSpPr/>
          <p:nvPr/>
        </p:nvSpPr>
        <p:spPr>
          <a:xfrm rot="10800000">
            <a:off x="8949721" y="2594861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7"/>
          <p:cNvSpPr/>
          <p:nvPr/>
        </p:nvSpPr>
        <p:spPr>
          <a:xfrm rot="10800000">
            <a:off x="8723321" y="4866136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7"/>
          <p:cNvSpPr/>
          <p:nvPr/>
        </p:nvSpPr>
        <p:spPr>
          <a:xfrm rot="10800000">
            <a:off x="204644" y="4514207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7"/>
          <p:cNvSpPr/>
          <p:nvPr/>
        </p:nvSpPr>
        <p:spPr>
          <a:xfrm rot="538783">
            <a:off x="72335" y="4491023"/>
            <a:ext cx="834279" cy="992451"/>
          </a:xfrm>
          <a:custGeom>
            <a:rect b="b" l="l" r="r" t="t"/>
            <a:pathLst>
              <a:path extrusionOk="0" h="14114" w="11865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7"/>
          <p:cNvSpPr/>
          <p:nvPr/>
        </p:nvSpPr>
        <p:spPr>
          <a:xfrm rot="10800000">
            <a:off x="173759" y="1315086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7"/>
          <p:cNvSpPr/>
          <p:nvPr/>
        </p:nvSpPr>
        <p:spPr>
          <a:xfrm flipH="1" rot="5400000">
            <a:off x="8489677" y="3121749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7"/>
          <p:cNvSpPr/>
          <p:nvPr/>
        </p:nvSpPr>
        <p:spPr>
          <a:xfrm flipH="1">
            <a:off x="5386778" y="235150"/>
            <a:ext cx="288319" cy="381981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7"/>
          <p:cNvSpPr/>
          <p:nvPr/>
        </p:nvSpPr>
        <p:spPr>
          <a:xfrm flipH="1">
            <a:off x="6113838" y="260570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1" name="Google Shape;201;p7"/>
          <p:cNvGrpSpPr/>
          <p:nvPr/>
        </p:nvGrpSpPr>
        <p:grpSpPr>
          <a:xfrm rot="-5400000">
            <a:off x="5494129" y="-3584126"/>
            <a:ext cx="7174183" cy="7174183"/>
            <a:chOff x="-3791416" y="-1218645"/>
            <a:chExt cx="7569300" cy="7569300"/>
          </a:xfrm>
        </p:grpSpPr>
        <p:sp>
          <p:nvSpPr>
            <p:cNvPr id="202" name="Google Shape;202;p7"/>
            <p:cNvSpPr/>
            <p:nvPr/>
          </p:nvSpPr>
          <p:spPr>
            <a:xfrm>
              <a:off x="-1542462" y="1030300"/>
              <a:ext cx="3071400" cy="30714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7"/>
            <p:cNvSpPr/>
            <p:nvPr/>
          </p:nvSpPr>
          <p:spPr>
            <a:xfrm>
              <a:off x="-1972812" y="599950"/>
              <a:ext cx="3932100" cy="39321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7"/>
            <p:cNvSpPr/>
            <p:nvPr/>
          </p:nvSpPr>
          <p:spPr>
            <a:xfrm>
              <a:off x="-2270712" y="302050"/>
              <a:ext cx="4527900" cy="45279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7"/>
            <p:cNvSpPr/>
            <p:nvPr/>
          </p:nvSpPr>
          <p:spPr>
            <a:xfrm>
              <a:off x="-2973462" y="-400700"/>
              <a:ext cx="5933400" cy="59334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7"/>
            <p:cNvSpPr/>
            <p:nvPr/>
          </p:nvSpPr>
          <p:spPr>
            <a:xfrm>
              <a:off x="-3791416" y="-1218645"/>
              <a:ext cx="7569300" cy="7569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8900044" scaled="0"/>
        </a:gradFill>
      </p:bgPr>
    </p:bg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8"/>
          <p:cNvSpPr txBox="1"/>
          <p:nvPr>
            <p:ph type="title"/>
          </p:nvPr>
        </p:nvSpPr>
        <p:spPr>
          <a:xfrm>
            <a:off x="1388100" y="1433250"/>
            <a:ext cx="6367800" cy="227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97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09" name="Google Shape;209;p8"/>
          <p:cNvSpPr/>
          <p:nvPr/>
        </p:nvSpPr>
        <p:spPr>
          <a:xfrm rot="-5400000">
            <a:off x="7775776" y="779191"/>
            <a:ext cx="1042631" cy="877333"/>
          </a:xfrm>
          <a:custGeom>
            <a:rect b="b" l="l" r="r" t="t"/>
            <a:pathLst>
              <a:path extrusionOk="0" h="11613" w="13801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8"/>
          <p:cNvSpPr/>
          <p:nvPr/>
        </p:nvSpPr>
        <p:spPr>
          <a:xfrm rot="-5400000">
            <a:off x="3583353" y="-4150160"/>
            <a:ext cx="1840383" cy="9291976"/>
          </a:xfrm>
          <a:custGeom>
            <a:rect b="b" l="l" r="r" t="t"/>
            <a:pathLst>
              <a:path extrusionOk="0" h="78516" w="15551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8"/>
          <p:cNvSpPr/>
          <p:nvPr/>
        </p:nvSpPr>
        <p:spPr>
          <a:xfrm rot="-6329527">
            <a:off x="8219975" y="-295336"/>
            <a:ext cx="1049917" cy="1175688"/>
          </a:xfrm>
          <a:custGeom>
            <a:rect b="b" l="l" r="r" t="t"/>
            <a:pathLst>
              <a:path extrusionOk="0" h="11101" w="9913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8"/>
          <p:cNvSpPr/>
          <p:nvPr/>
        </p:nvSpPr>
        <p:spPr>
          <a:xfrm rot="-5400000">
            <a:off x="259780" y="-555938"/>
            <a:ext cx="816402" cy="1874373"/>
          </a:xfrm>
          <a:custGeom>
            <a:rect b="b" l="l" r="r" t="t"/>
            <a:pathLst>
              <a:path extrusionOk="0" h="18459" w="804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8"/>
          <p:cNvSpPr/>
          <p:nvPr/>
        </p:nvSpPr>
        <p:spPr>
          <a:xfrm rot="-538079">
            <a:off x="8437704" y="1391351"/>
            <a:ext cx="1019033" cy="857448"/>
          </a:xfrm>
          <a:custGeom>
            <a:rect b="b" l="l" r="r" t="t"/>
            <a:pathLst>
              <a:path extrusionOk="0" h="11613" w="13801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8"/>
          <p:cNvSpPr/>
          <p:nvPr/>
        </p:nvSpPr>
        <p:spPr>
          <a:xfrm rot="-9560681">
            <a:off x="2271856" y="-161951"/>
            <a:ext cx="801760" cy="674677"/>
          </a:xfrm>
          <a:custGeom>
            <a:rect b="b" l="l" r="r" t="t"/>
            <a:pathLst>
              <a:path extrusionOk="0" h="11613" w="13801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8"/>
          <p:cNvSpPr/>
          <p:nvPr/>
        </p:nvSpPr>
        <p:spPr>
          <a:xfrm rot="5400000">
            <a:off x="282534" y="3466895"/>
            <a:ext cx="1042631" cy="877333"/>
          </a:xfrm>
          <a:custGeom>
            <a:rect b="b" l="l" r="r" t="t"/>
            <a:pathLst>
              <a:path extrusionOk="0" h="11613" w="13801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8"/>
          <p:cNvSpPr/>
          <p:nvPr/>
        </p:nvSpPr>
        <p:spPr>
          <a:xfrm rot="5400000">
            <a:off x="3677205" y="-18397"/>
            <a:ext cx="1840383" cy="9291976"/>
          </a:xfrm>
          <a:custGeom>
            <a:rect b="b" l="l" r="r" t="t"/>
            <a:pathLst>
              <a:path extrusionOk="0" h="78516" w="15551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8"/>
          <p:cNvSpPr/>
          <p:nvPr/>
        </p:nvSpPr>
        <p:spPr>
          <a:xfrm rot="4470473">
            <a:off x="-168950" y="4243067"/>
            <a:ext cx="1049917" cy="1175688"/>
          </a:xfrm>
          <a:custGeom>
            <a:rect b="b" l="l" r="r" t="t"/>
            <a:pathLst>
              <a:path extrusionOk="0" h="11101" w="9913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8"/>
          <p:cNvSpPr/>
          <p:nvPr/>
        </p:nvSpPr>
        <p:spPr>
          <a:xfrm rot="5400000">
            <a:off x="8024759" y="3804984"/>
            <a:ext cx="816402" cy="1874373"/>
          </a:xfrm>
          <a:custGeom>
            <a:rect b="b" l="l" r="r" t="t"/>
            <a:pathLst>
              <a:path extrusionOk="0" h="18459" w="804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8"/>
          <p:cNvSpPr/>
          <p:nvPr/>
        </p:nvSpPr>
        <p:spPr>
          <a:xfrm rot="10261921">
            <a:off x="-355796" y="2874620"/>
            <a:ext cx="1019033" cy="857448"/>
          </a:xfrm>
          <a:custGeom>
            <a:rect b="b" l="l" r="r" t="t"/>
            <a:pathLst>
              <a:path extrusionOk="0" h="11613" w="13801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8"/>
          <p:cNvSpPr/>
          <p:nvPr/>
        </p:nvSpPr>
        <p:spPr>
          <a:xfrm rot="1239319">
            <a:off x="6027326" y="4610694"/>
            <a:ext cx="801760" cy="674677"/>
          </a:xfrm>
          <a:custGeom>
            <a:rect b="b" l="l" r="r" t="t"/>
            <a:pathLst>
              <a:path extrusionOk="0" h="11613" w="13801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8"/>
          <p:cNvGrpSpPr/>
          <p:nvPr/>
        </p:nvGrpSpPr>
        <p:grpSpPr>
          <a:xfrm>
            <a:off x="-1074487" y="-989812"/>
            <a:ext cx="11292974" cy="7049036"/>
            <a:chOff x="-1074487" y="-989812"/>
            <a:chExt cx="11292974" cy="7049036"/>
          </a:xfrm>
        </p:grpSpPr>
        <p:grpSp>
          <p:nvGrpSpPr>
            <p:cNvPr id="222" name="Google Shape;222;p8"/>
            <p:cNvGrpSpPr/>
            <p:nvPr/>
          </p:nvGrpSpPr>
          <p:grpSpPr>
            <a:xfrm>
              <a:off x="7476363" y="3317101"/>
              <a:ext cx="2742124" cy="2742124"/>
              <a:chOff x="-1087568" y="-1126448"/>
              <a:chExt cx="2274300" cy="2274300"/>
            </a:xfrm>
          </p:grpSpPr>
          <p:sp>
            <p:nvSpPr>
              <p:cNvPr id="223" name="Google Shape;223;p8"/>
              <p:cNvSpPr/>
              <p:nvPr/>
            </p:nvSpPr>
            <p:spPr>
              <a:xfrm>
                <a:off x="-666048" y="-704929"/>
                <a:ext cx="1431300" cy="14313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" name="Google Shape;224;p8"/>
              <p:cNvSpPr/>
              <p:nvPr/>
            </p:nvSpPr>
            <p:spPr>
              <a:xfrm>
                <a:off x="-888188" y="-927068"/>
                <a:ext cx="1875600" cy="18756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8"/>
              <p:cNvSpPr/>
              <p:nvPr/>
            </p:nvSpPr>
            <p:spPr>
              <a:xfrm>
                <a:off x="-1087568" y="-1126448"/>
                <a:ext cx="2274300" cy="22743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8"/>
              <p:cNvSpPr/>
              <p:nvPr/>
            </p:nvSpPr>
            <p:spPr>
              <a:xfrm>
                <a:off x="-462675" y="-474825"/>
                <a:ext cx="1024500" cy="10245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7" name="Google Shape;227;p8"/>
            <p:cNvGrpSpPr/>
            <p:nvPr/>
          </p:nvGrpSpPr>
          <p:grpSpPr>
            <a:xfrm>
              <a:off x="-1074487" y="-989812"/>
              <a:ext cx="2742124" cy="2742124"/>
              <a:chOff x="-1087568" y="-1126448"/>
              <a:chExt cx="2274300" cy="2274300"/>
            </a:xfrm>
          </p:grpSpPr>
          <p:sp>
            <p:nvSpPr>
              <p:cNvPr id="228" name="Google Shape;228;p8"/>
              <p:cNvSpPr/>
              <p:nvPr/>
            </p:nvSpPr>
            <p:spPr>
              <a:xfrm>
                <a:off x="-666048" y="-704929"/>
                <a:ext cx="1431300" cy="14313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" name="Google Shape;229;p8"/>
              <p:cNvSpPr/>
              <p:nvPr/>
            </p:nvSpPr>
            <p:spPr>
              <a:xfrm>
                <a:off x="-888188" y="-927068"/>
                <a:ext cx="1875600" cy="18756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8"/>
              <p:cNvSpPr/>
              <p:nvPr/>
            </p:nvSpPr>
            <p:spPr>
              <a:xfrm>
                <a:off x="-1087568" y="-1126448"/>
                <a:ext cx="2274300" cy="22743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8"/>
              <p:cNvSpPr/>
              <p:nvPr/>
            </p:nvSpPr>
            <p:spPr>
              <a:xfrm>
                <a:off x="-462675" y="-474825"/>
                <a:ext cx="1024500" cy="10245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32" name="Google Shape;232;p8"/>
          <p:cNvSpPr/>
          <p:nvPr/>
        </p:nvSpPr>
        <p:spPr>
          <a:xfrm flipH="1">
            <a:off x="7667675" y="3716438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8"/>
          <p:cNvSpPr/>
          <p:nvPr/>
        </p:nvSpPr>
        <p:spPr>
          <a:xfrm flipH="1">
            <a:off x="279638" y="2734388"/>
            <a:ext cx="152700" cy="203425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8"/>
          <p:cNvSpPr/>
          <p:nvPr/>
        </p:nvSpPr>
        <p:spPr>
          <a:xfrm flipH="1">
            <a:off x="575669" y="358675"/>
            <a:ext cx="288319" cy="381981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8"/>
          <p:cNvSpPr/>
          <p:nvPr/>
        </p:nvSpPr>
        <p:spPr>
          <a:xfrm flipH="1">
            <a:off x="624450" y="1598050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8"/>
          <p:cNvSpPr/>
          <p:nvPr/>
        </p:nvSpPr>
        <p:spPr>
          <a:xfrm flipH="1">
            <a:off x="562260" y="4812400"/>
            <a:ext cx="119529" cy="119477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8"/>
          <p:cNvSpPr/>
          <p:nvPr/>
        </p:nvSpPr>
        <p:spPr>
          <a:xfrm flipH="1">
            <a:off x="125199" y="712037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8"/>
          <p:cNvSpPr/>
          <p:nvPr/>
        </p:nvSpPr>
        <p:spPr>
          <a:xfrm flipH="1">
            <a:off x="8668575" y="3741063"/>
            <a:ext cx="152700" cy="203425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8"/>
          <p:cNvSpPr/>
          <p:nvPr/>
        </p:nvSpPr>
        <p:spPr>
          <a:xfrm flipH="1">
            <a:off x="2410371" y="343270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8"/>
          <p:cNvSpPr/>
          <p:nvPr/>
        </p:nvSpPr>
        <p:spPr>
          <a:xfrm flipH="1">
            <a:off x="7294602" y="4918038"/>
            <a:ext cx="60026" cy="59992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8"/>
          <p:cNvSpPr/>
          <p:nvPr/>
        </p:nvSpPr>
        <p:spPr>
          <a:xfrm flipH="1">
            <a:off x="8288794" y="4402838"/>
            <a:ext cx="288319" cy="381981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8"/>
          <p:cNvSpPr/>
          <p:nvPr/>
        </p:nvSpPr>
        <p:spPr>
          <a:xfrm flipH="1">
            <a:off x="8337588" y="740638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8"/>
          <p:cNvSpPr/>
          <p:nvPr/>
        </p:nvSpPr>
        <p:spPr>
          <a:xfrm flipH="1">
            <a:off x="7858427" y="298688"/>
            <a:ext cx="60026" cy="59992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8"/>
          <p:cNvSpPr/>
          <p:nvPr/>
        </p:nvSpPr>
        <p:spPr>
          <a:xfrm flipH="1">
            <a:off x="8856485" y="436088"/>
            <a:ext cx="119529" cy="119477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9"/>
          <p:cNvSpPr txBox="1"/>
          <p:nvPr>
            <p:ph type="title"/>
          </p:nvPr>
        </p:nvSpPr>
        <p:spPr>
          <a:xfrm>
            <a:off x="4329650" y="1517175"/>
            <a:ext cx="4078800" cy="81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47" name="Google Shape;247;p9"/>
          <p:cNvSpPr txBox="1"/>
          <p:nvPr>
            <p:ph idx="1" type="subTitle"/>
          </p:nvPr>
        </p:nvSpPr>
        <p:spPr>
          <a:xfrm>
            <a:off x="4329025" y="2200425"/>
            <a:ext cx="3859800" cy="142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48" name="Google Shape;248;p9"/>
          <p:cNvSpPr/>
          <p:nvPr/>
        </p:nvSpPr>
        <p:spPr>
          <a:xfrm rot="-5400000">
            <a:off x="1958929" y="-877893"/>
            <a:ext cx="649787" cy="1804495"/>
          </a:xfrm>
          <a:custGeom>
            <a:rect b="b" l="l" r="r" t="t"/>
            <a:pathLst>
              <a:path extrusionOk="0" h="80468" w="28976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9"/>
          <p:cNvSpPr/>
          <p:nvPr/>
        </p:nvSpPr>
        <p:spPr>
          <a:xfrm rot="-5400000">
            <a:off x="7723752" y="943010"/>
            <a:ext cx="1325793" cy="1115603"/>
          </a:xfrm>
          <a:custGeom>
            <a:rect b="b" l="l" r="r" t="t"/>
            <a:pathLst>
              <a:path extrusionOk="0" h="11613" w="13801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9"/>
          <p:cNvSpPr/>
          <p:nvPr/>
        </p:nvSpPr>
        <p:spPr>
          <a:xfrm rot="-5400000">
            <a:off x="3583353" y="-4188310"/>
            <a:ext cx="1840383" cy="9291976"/>
          </a:xfrm>
          <a:custGeom>
            <a:rect b="b" l="l" r="r" t="t"/>
            <a:pathLst>
              <a:path extrusionOk="0" h="78516" w="15551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9"/>
          <p:cNvSpPr/>
          <p:nvPr/>
        </p:nvSpPr>
        <p:spPr>
          <a:xfrm rot="-6329527">
            <a:off x="8219975" y="-295336"/>
            <a:ext cx="1049917" cy="1175688"/>
          </a:xfrm>
          <a:custGeom>
            <a:rect b="b" l="l" r="r" t="t"/>
            <a:pathLst>
              <a:path extrusionOk="0" h="11101" w="9913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9"/>
          <p:cNvSpPr/>
          <p:nvPr/>
        </p:nvSpPr>
        <p:spPr>
          <a:xfrm rot="-5400000">
            <a:off x="259780" y="-730963"/>
            <a:ext cx="816402" cy="1874373"/>
          </a:xfrm>
          <a:custGeom>
            <a:rect b="b" l="l" r="r" t="t"/>
            <a:pathLst>
              <a:path extrusionOk="0" h="18459" w="804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9"/>
          <p:cNvSpPr/>
          <p:nvPr/>
        </p:nvSpPr>
        <p:spPr>
          <a:xfrm flipH="1" rot="5400000">
            <a:off x="8299399" y="438522"/>
            <a:ext cx="73399" cy="73352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9"/>
          <p:cNvSpPr/>
          <p:nvPr/>
        </p:nvSpPr>
        <p:spPr>
          <a:xfrm rot="-5400000">
            <a:off x="7253791" y="3286113"/>
            <a:ext cx="1308629" cy="3634136"/>
          </a:xfrm>
          <a:custGeom>
            <a:rect b="b" l="l" r="r" t="t"/>
            <a:pathLst>
              <a:path extrusionOk="0" h="80468" w="28976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9"/>
          <p:cNvSpPr/>
          <p:nvPr/>
        </p:nvSpPr>
        <p:spPr>
          <a:xfrm rot="-538088">
            <a:off x="8082029" y="3722830"/>
            <a:ext cx="1325784" cy="1115596"/>
          </a:xfrm>
          <a:custGeom>
            <a:rect b="b" l="l" r="r" t="t"/>
            <a:pathLst>
              <a:path extrusionOk="0" h="11613" w="13801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9"/>
          <p:cNvSpPr/>
          <p:nvPr/>
        </p:nvSpPr>
        <p:spPr>
          <a:xfrm flipH="1">
            <a:off x="8241981" y="4402838"/>
            <a:ext cx="288319" cy="381981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9"/>
          <p:cNvSpPr/>
          <p:nvPr/>
        </p:nvSpPr>
        <p:spPr>
          <a:xfrm flipH="1">
            <a:off x="8603836" y="4842137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9"/>
          <p:cNvSpPr/>
          <p:nvPr/>
        </p:nvSpPr>
        <p:spPr>
          <a:xfrm flipH="1">
            <a:off x="402150" y="1159075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9"/>
          <p:cNvSpPr/>
          <p:nvPr/>
        </p:nvSpPr>
        <p:spPr>
          <a:xfrm flipH="1">
            <a:off x="8920736" y="175812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9"/>
          <p:cNvSpPr/>
          <p:nvPr/>
        </p:nvSpPr>
        <p:spPr>
          <a:xfrm flipH="1">
            <a:off x="437760" y="4677550"/>
            <a:ext cx="119529" cy="119477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9"/>
          <p:cNvSpPr/>
          <p:nvPr/>
        </p:nvSpPr>
        <p:spPr>
          <a:xfrm flipH="1">
            <a:off x="125199" y="712037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9"/>
          <p:cNvSpPr/>
          <p:nvPr/>
        </p:nvSpPr>
        <p:spPr>
          <a:xfrm flipH="1">
            <a:off x="1629421" y="126195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9"/>
          <p:cNvSpPr/>
          <p:nvPr/>
        </p:nvSpPr>
        <p:spPr>
          <a:xfrm flipH="1">
            <a:off x="8241971" y="126195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9"/>
          <p:cNvSpPr/>
          <p:nvPr/>
        </p:nvSpPr>
        <p:spPr>
          <a:xfrm flipH="1">
            <a:off x="2221599" y="3765637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5" name="Google Shape;265;p9"/>
          <p:cNvGrpSpPr/>
          <p:nvPr/>
        </p:nvGrpSpPr>
        <p:grpSpPr>
          <a:xfrm>
            <a:off x="-1461648" y="390277"/>
            <a:ext cx="4362945" cy="4362945"/>
            <a:chOff x="-3791416" y="-1218645"/>
            <a:chExt cx="7569300" cy="7569300"/>
          </a:xfrm>
        </p:grpSpPr>
        <p:sp>
          <p:nvSpPr>
            <p:cNvPr id="266" name="Google Shape;266;p9"/>
            <p:cNvSpPr/>
            <p:nvPr/>
          </p:nvSpPr>
          <p:spPr>
            <a:xfrm>
              <a:off x="-1542462" y="1030300"/>
              <a:ext cx="3071400" cy="30714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9"/>
            <p:cNvSpPr/>
            <p:nvPr/>
          </p:nvSpPr>
          <p:spPr>
            <a:xfrm>
              <a:off x="-1972812" y="599950"/>
              <a:ext cx="3932100" cy="39321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9"/>
            <p:cNvSpPr/>
            <p:nvPr/>
          </p:nvSpPr>
          <p:spPr>
            <a:xfrm>
              <a:off x="-2270712" y="302050"/>
              <a:ext cx="4527900" cy="45279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9"/>
            <p:cNvSpPr/>
            <p:nvPr/>
          </p:nvSpPr>
          <p:spPr>
            <a:xfrm>
              <a:off x="-2973462" y="-400700"/>
              <a:ext cx="5933400" cy="59334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9"/>
            <p:cNvSpPr/>
            <p:nvPr/>
          </p:nvSpPr>
          <p:spPr>
            <a:xfrm>
              <a:off x="-3791416" y="-1218645"/>
              <a:ext cx="7569300" cy="7569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8900732" scaled="0"/>
        </a:gradFill>
      </p:bgPr>
    </p:bg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0"/>
          <p:cNvSpPr txBox="1"/>
          <p:nvPr>
            <p:ph type="title"/>
          </p:nvPr>
        </p:nvSpPr>
        <p:spPr>
          <a:xfrm>
            <a:off x="716800" y="3107900"/>
            <a:ext cx="2760900" cy="153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3" name="Google Shape;273;p10"/>
          <p:cNvSpPr/>
          <p:nvPr/>
        </p:nvSpPr>
        <p:spPr>
          <a:xfrm>
            <a:off x="8588675" y="1562175"/>
            <a:ext cx="747653" cy="2076276"/>
          </a:xfrm>
          <a:custGeom>
            <a:rect b="b" l="l" r="r" t="t"/>
            <a:pathLst>
              <a:path extrusionOk="0" h="80468" w="28976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10"/>
          <p:cNvSpPr/>
          <p:nvPr/>
        </p:nvSpPr>
        <p:spPr>
          <a:xfrm>
            <a:off x="7648215" y="4273086"/>
            <a:ext cx="1423780" cy="1198113"/>
          </a:xfrm>
          <a:custGeom>
            <a:rect b="b" l="l" r="r" t="t"/>
            <a:pathLst>
              <a:path extrusionOk="0" h="11613" w="13801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10"/>
          <p:cNvSpPr/>
          <p:nvPr/>
        </p:nvSpPr>
        <p:spPr>
          <a:xfrm>
            <a:off x="8065850" y="-184854"/>
            <a:ext cx="1108595" cy="2545312"/>
          </a:xfrm>
          <a:custGeom>
            <a:rect b="b" l="l" r="r" t="t"/>
            <a:pathLst>
              <a:path extrusionOk="0" h="18459" w="804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10"/>
          <p:cNvSpPr/>
          <p:nvPr/>
        </p:nvSpPr>
        <p:spPr>
          <a:xfrm>
            <a:off x="32298" y="-22878"/>
            <a:ext cx="673666" cy="1085328"/>
          </a:xfrm>
          <a:custGeom>
            <a:rect b="b" l="l" r="r" t="t"/>
            <a:pathLst>
              <a:path extrusionOk="0" h="15650" w="9714">
                <a:moveTo>
                  <a:pt x="9191" y="1"/>
                </a:moveTo>
                <a:lnTo>
                  <a:pt x="1" y="372"/>
                </a:lnTo>
                <a:cubicBezTo>
                  <a:pt x="1" y="372"/>
                  <a:pt x="3884" y="2537"/>
                  <a:pt x="3923" y="4235"/>
                </a:cubicBezTo>
                <a:cubicBezTo>
                  <a:pt x="4001" y="5952"/>
                  <a:pt x="3415" y="8566"/>
                  <a:pt x="5269" y="9464"/>
                </a:cubicBezTo>
                <a:cubicBezTo>
                  <a:pt x="8235" y="10888"/>
                  <a:pt x="7142" y="14947"/>
                  <a:pt x="7806" y="15493"/>
                </a:cubicBezTo>
                <a:cubicBezTo>
                  <a:pt x="7932" y="15600"/>
                  <a:pt x="8053" y="15649"/>
                  <a:pt x="8169" y="15649"/>
                </a:cubicBezTo>
                <a:cubicBezTo>
                  <a:pt x="9132" y="15649"/>
                  <a:pt x="9713" y="12264"/>
                  <a:pt x="9191" y="10401"/>
                </a:cubicBezTo>
                <a:cubicBezTo>
                  <a:pt x="8215" y="6908"/>
                  <a:pt x="7162" y="5386"/>
                  <a:pt x="7493" y="3610"/>
                </a:cubicBezTo>
                <a:cubicBezTo>
                  <a:pt x="7806" y="1835"/>
                  <a:pt x="9191" y="1"/>
                  <a:pt x="9191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10"/>
          <p:cNvSpPr/>
          <p:nvPr/>
        </p:nvSpPr>
        <p:spPr>
          <a:xfrm>
            <a:off x="-63806" y="3614958"/>
            <a:ext cx="572012" cy="680471"/>
          </a:xfrm>
          <a:custGeom>
            <a:rect b="b" l="l" r="r" t="t"/>
            <a:pathLst>
              <a:path extrusionOk="0" h="14114" w="11865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10"/>
          <p:cNvSpPr/>
          <p:nvPr/>
        </p:nvSpPr>
        <p:spPr>
          <a:xfrm>
            <a:off x="-25300" y="4461840"/>
            <a:ext cx="702196" cy="718231"/>
          </a:xfrm>
          <a:custGeom>
            <a:rect b="b" l="l" r="r" t="t"/>
            <a:pathLst>
              <a:path extrusionOk="0" h="7983" w="7805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10"/>
          <p:cNvSpPr/>
          <p:nvPr/>
        </p:nvSpPr>
        <p:spPr>
          <a:xfrm>
            <a:off x="-18106" y="-22898"/>
            <a:ext cx="702217" cy="2975656"/>
          </a:xfrm>
          <a:custGeom>
            <a:rect b="b" l="l" r="r" t="t"/>
            <a:pathLst>
              <a:path extrusionOk="0" h="40683" w="9601">
                <a:moveTo>
                  <a:pt x="0" y="0"/>
                </a:moveTo>
                <a:lnTo>
                  <a:pt x="0" y="40682"/>
                </a:lnTo>
                <a:lnTo>
                  <a:pt x="39" y="40682"/>
                </a:lnTo>
                <a:cubicBezTo>
                  <a:pt x="39" y="40682"/>
                  <a:pt x="98" y="34263"/>
                  <a:pt x="3298" y="31317"/>
                </a:cubicBezTo>
                <a:cubicBezTo>
                  <a:pt x="6517" y="28351"/>
                  <a:pt x="9600" y="28429"/>
                  <a:pt x="8683" y="25014"/>
                </a:cubicBezTo>
                <a:cubicBezTo>
                  <a:pt x="7786" y="21619"/>
                  <a:pt x="4722" y="21873"/>
                  <a:pt x="3610" y="19180"/>
                </a:cubicBezTo>
                <a:cubicBezTo>
                  <a:pt x="2517" y="16488"/>
                  <a:pt x="3688" y="15922"/>
                  <a:pt x="2478" y="13717"/>
                </a:cubicBezTo>
                <a:cubicBezTo>
                  <a:pt x="1249" y="11551"/>
                  <a:pt x="976" y="8254"/>
                  <a:pt x="2596" y="5698"/>
                </a:cubicBezTo>
                <a:cubicBezTo>
                  <a:pt x="4195" y="3142"/>
                  <a:pt x="3610" y="547"/>
                  <a:pt x="3025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10"/>
          <p:cNvSpPr/>
          <p:nvPr/>
        </p:nvSpPr>
        <p:spPr>
          <a:xfrm flipH="1">
            <a:off x="8300354" y="4402342"/>
            <a:ext cx="288319" cy="381981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10"/>
          <p:cNvSpPr/>
          <p:nvPr/>
        </p:nvSpPr>
        <p:spPr>
          <a:xfrm flipH="1">
            <a:off x="317450" y="1416200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10"/>
          <p:cNvSpPr/>
          <p:nvPr/>
        </p:nvSpPr>
        <p:spPr>
          <a:xfrm flipH="1">
            <a:off x="388660" y="4812400"/>
            <a:ext cx="119529" cy="119477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10"/>
          <p:cNvSpPr/>
          <p:nvPr/>
        </p:nvSpPr>
        <p:spPr>
          <a:xfrm flipH="1">
            <a:off x="125199" y="712037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10"/>
          <p:cNvSpPr/>
          <p:nvPr/>
        </p:nvSpPr>
        <p:spPr>
          <a:xfrm flipH="1">
            <a:off x="6846046" y="4741345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10"/>
          <p:cNvSpPr/>
          <p:nvPr/>
        </p:nvSpPr>
        <p:spPr>
          <a:xfrm flipH="1">
            <a:off x="8819749" y="4136962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10"/>
          <p:cNvSpPr/>
          <p:nvPr/>
        </p:nvSpPr>
        <p:spPr>
          <a:xfrm flipH="1">
            <a:off x="8700221" y="834783"/>
            <a:ext cx="119518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10"/>
          <p:cNvSpPr/>
          <p:nvPr/>
        </p:nvSpPr>
        <p:spPr>
          <a:xfrm flipH="1">
            <a:off x="7948274" y="584062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10"/>
          <p:cNvSpPr/>
          <p:nvPr/>
        </p:nvSpPr>
        <p:spPr>
          <a:xfrm flipH="1">
            <a:off x="3926949" y="1008173"/>
            <a:ext cx="119503" cy="159221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theme" Target="../theme/theme1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30200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Relationship Id="rId4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1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Relationship Id="rId4" Type="http://schemas.openxmlformats.org/officeDocument/2006/relationships/image" Target="../media/image19.png"/><Relationship Id="rId5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Relationship Id="rId4" Type="http://schemas.openxmlformats.org/officeDocument/2006/relationships/image" Target="../media/image11.png"/><Relationship Id="rId5" Type="http://schemas.openxmlformats.org/officeDocument/2006/relationships/image" Target="../media/image10.png"/><Relationship Id="rId6" Type="http://schemas.openxmlformats.org/officeDocument/2006/relationships/image" Target="../media/image17.png"/><Relationship Id="rId7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Relationship Id="rId4" Type="http://schemas.openxmlformats.org/officeDocument/2006/relationships/image" Target="../media/image7.png"/><Relationship Id="rId5" Type="http://schemas.openxmlformats.org/officeDocument/2006/relationships/image" Target="../media/image2.png"/><Relationship Id="rId6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38"/>
          <p:cNvSpPr txBox="1"/>
          <p:nvPr>
            <p:ph type="ctrTitle"/>
          </p:nvPr>
        </p:nvSpPr>
        <p:spPr>
          <a:xfrm>
            <a:off x="4143425" y="320284"/>
            <a:ext cx="4424100" cy="411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Update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4DVD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Database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Python Package</a:t>
            </a:r>
            <a:endParaRPr/>
          </a:p>
        </p:txBody>
      </p:sp>
      <p:sp>
        <p:nvSpPr>
          <p:cNvPr id="1102" name="Google Shape;1102;p38"/>
          <p:cNvSpPr txBox="1"/>
          <p:nvPr>
            <p:ph idx="1" type="subTitle"/>
          </p:nvPr>
        </p:nvSpPr>
        <p:spPr>
          <a:xfrm>
            <a:off x="4143425" y="4383975"/>
            <a:ext cx="4424100" cy="41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 Riley Rutan </a:t>
            </a:r>
            <a:endParaRPr/>
          </a:p>
        </p:txBody>
      </p:sp>
      <p:grpSp>
        <p:nvGrpSpPr>
          <p:cNvPr id="1103" name="Google Shape;1103;p38"/>
          <p:cNvGrpSpPr/>
          <p:nvPr/>
        </p:nvGrpSpPr>
        <p:grpSpPr>
          <a:xfrm>
            <a:off x="-1412979" y="1264873"/>
            <a:ext cx="2812459" cy="2602251"/>
            <a:chOff x="4730175" y="1009275"/>
            <a:chExt cx="2967982" cy="2746149"/>
          </a:xfrm>
        </p:grpSpPr>
        <p:sp>
          <p:nvSpPr>
            <p:cNvPr id="1104" name="Google Shape;1104;p38"/>
            <p:cNvSpPr/>
            <p:nvPr/>
          </p:nvSpPr>
          <p:spPr>
            <a:xfrm>
              <a:off x="4730175" y="1009275"/>
              <a:ext cx="2879900" cy="2746149"/>
            </a:xfrm>
            <a:custGeom>
              <a:rect b="b" l="l" r="r" t="t"/>
              <a:pathLst>
                <a:path extrusionOk="0" h="42850" w="44937">
                  <a:moveTo>
                    <a:pt x="23098" y="1"/>
                  </a:moveTo>
                  <a:cubicBezTo>
                    <a:pt x="22050" y="1"/>
                    <a:pt x="21001" y="78"/>
                    <a:pt x="19961" y="232"/>
                  </a:cubicBezTo>
                  <a:cubicBezTo>
                    <a:pt x="18888" y="408"/>
                    <a:pt x="17815" y="661"/>
                    <a:pt x="16781" y="974"/>
                  </a:cubicBezTo>
                  <a:cubicBezTo>
                    <a:pt x="14264" y="1754"/>
                    <a:pt x="11844" y="3022"/>
                    <a:pt x="9679" y="4778"/>
                  </a:cubicBezTo>
                  <a:cubicBezTo>
                    <a:pt x="8820" y="5461"/>
                    <a:pt x="8059" y="6183"/>
                    <a:pt x="7357" y="6944"/>
                  </a:cubicBezTo>
                  <a:cubicBezTo>
                    <a:pt x="7045" y="7276"/>
                    <a:pt x="6752" y="7627"/>
                    <a:pt x="6459" y="7998"/>
                  </a:cubicBezTo>
                  <a:cubicBezTo>
                    <a:pt x="235" y="15685"/>
                    <a:pt x="1" y="26905"/>
                    <a:pt x="6479" y="34904"/>
                  </a:cubicBezTo>
                  <a:cubicBezTo>
                    <a:pt x="10704" y="40132"/>
                    <a:pt x="16889" y="42850"/>
                    <a:pt x="23127" y="42850"/>
                  </a:cubicBezTo>
                  <a:cubicBezTo>
                    <a:pt x="25992" y="42850"/>
                    <a:pt x="28868" y="42276"/>
                    <a:pt x="31571" y="41109"/>
                  </a:cubicBezTo>
                  <a:cubicBezTo>
                    <a:pt x="32839" y="40563"/>
                    <a:pt x="34088" y="39880"/>
                    <a:pt x="35259" y="39060"/>
                  </a:cubicBezTo>
                  <a:cubicBezTo>
                    <a:pt x="35707" y="38748"/>
                    <a:pt x="36137" y="38436"/>
                    <a:pt x="36546" y="38085"/>
                  </a:cubicBezTo>
                  <a:cubicBezTo>
                    <a:pt x="37112" y="37636"/>
                    <a:pt x="37620" y="37168"/>
                    <a:pt x="38146" y="36661"/>
                  </a:cubicBezTo>
                  <a:cubicBezTo>
                    <a:pt x="38439" y="36368"/>
                    <a:pt x="38693" y="36056"/>
                    <a:pt x="38966" y="35783"/>
                  </a:cubicBezTo>
                  <a:cubicBezTo>
                    <a:pt x="40019" y="34592"/>
                    <a:pt x="40937" y="33344"/>
                    <a:pt x="41697" y="31997"/>
                  </a:cubicBezTo>
                  <a:cubicBezTo>
                    <a:pt x="41912" y="31607"/>
                    <a:pt x="42107" y="31217"/>
                    <a:pt x="42302" y="30827"/>
                  </a:cubicBezTo>
                  <a:cubicBezTo>
                    <a:pt x="44293" y="26768"/>
                    <a:pt x="44936" y="22222"/>
                    <a:pt x="44195" y="17793"/>
                  </a:cubicBezTo>
                  <a:cubicBezTo>
                    <a:pt x="44195" y="17715"/>
                    <a:pt x="44156" y="17676"/>
                    <a:pt x="44156" y="17598"/>
                  </a:cubicBezTo>
                  <a:lnTo>
                    <a:pt x="44097" y="17227"/>
                  </a:lnTo>
                  <a:cubicBezTo>
                    <a:pt x="43941" y="16505"/>
                    <a:pt x="43746" y="15763"/>
                    <a:pt x="43532" y="15061"/>
                  </a:cubicBezTo>
                  <a:cubicBezTo>
                    <a:pt x="42771" y="12544"/>
                    <a:pt x="41502" y="10144"/>
                    <a:pt x="39746" y="7959"/>
                  </a:cubicBezTo>
                  <a:cubicBezTo>
                    <a:pt x="37951" y="5734"/>
                    <a:pt x="35746" y="3939"/>
                    <a:pt x="33366" y="2632"/>
                  </a:cubicBezTo>
                  <a:cubicBezTo>
                    <a:pt x="32703" y="2261"/>
                    <a:pt x="32020" y="1949"/>
                    <a:pt x="31337" y="1657"/>
                  </a:cubicBezTo>
                  <a:cubicBezTo>
                    <a:pt x="31239" y="1637"/>
                    <a:pt x="31122" y="1578"/>
                    <a:pt x="31025" y="1539"/>
                  </a:cubicBezTo>
                  <a:cubicBezTo>
                    <a:pt x="30946" y="1500"/>
                    <a:pt x="30849" y="1461"/>
                    <a:pt x="30771" y="1442"/>
                  </a:cubicBezTo>
                  <a:cubicBezTo>
                    <a:pt x="30556" y="1344"/>
                    <a:pt x="30361" y="1266"/>
                    <a:pt x="30147" y="1188"/>
                  </a:cubicBezTo>
                  <a:cubicBezTo>
                    <a:pt x="27880" y="401"/>
                    <a:pt x="25491" y="1"/>
                    <a:pt x="230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5" name="Google Shape;1105;p38"/>
            <p:cNvSpPr/>
            <p:nvPr/>
          </p:nvSpPr>
          <p:spPr>
            <a:xfrm>
              <a:off x="5026584" y="1079196"/>
              <a:ext cx="2529726" cy="2495375"/>
            </a:xfrm>
            <a:custGeom>
              <a:rect b="b" l="l" r="r" t="t"/>
              <a:pathLst>
                <a:path extrusionOk="0" h="38937" w="39473">
                  <a:moveTo>
                    <a:pt x="20019" y="6243"/>
                  </a:moveTo>
                  <a:lnTo>
                    <a:pt x="20019" y="6243"/>
                  </a:lnTo>
                  <a:cubicBezTo>
                    <a:pt x="19687" y="6848"/>
                    <a:pt x="18946" y="7414"/>
                    <a:pt x="20156" y="7512"/>
                  </a:cubicBezTo>
                  <a:cubicBezTo>
                    <a:pt x="20487" y="7531"/>
                    <a:pt x="20839" y="8019"/>
                    <a:pt x="20605" y="8429"/>
                  </a:cubicBezTo>
                  <a:cubicBezTo>
                    <a:pt x="20467" y="8688"/>
                    <a:pt x="20270" y="8775"/>
                    <a:pt x="20021" y="8775"/>
                  </a:cubicBezTo>
                  <a:cubicBezTo>
                    <a:pt x="19513" y="8775"/>
                    <a:pt x="18786" y="8414"/>
                    <a:pt x="17893" y="8414"/>
                  </a:cubicBezTo>
                  <a:cubicBezTo>
                    <a:pt x="17610" y="8414"/>
                    <a:pt x="17310" y="8450"/>
                    <a:pt x="16995" y="8546"/>
                  </a:cubicBezTo>
                  <a:cubicBezTo>
                    <a:pt x="16971" y="8552"/>
                    <a:pt x="16948" y="8555"/>
                    <a:pt x="16924" y="8555"/>
                  </a:cubicBezTo>
                  <a:cubicBezTo>
                    <a:pt x="16729" y="8555"/>
                    <a:pt x="16518" y="8362"/>
                    <a:pt x="16292" y="8292"/>
                  </a:cubicBezTo>
                  <a:cubicBezTo>
                    <a:pt x="16663" y="7765"/>
                    <a:pt x="16858" y="7492"/>
                    <a:pt x="17229" y="6946"/>
                  </a:cubicBezTo>
                  <a:cubicBezTo>
                    <a:pt x="17270" y="6975"/>
                    <a:pt x="17325" y="6983"/>
                    <a:pt x="17385" y="6983"/>
                  </a:cubicBezTo>
                  <a:cubicBezTo>
                    <a:pt x="17461" y="6983"/>
                    <a:pt x="17545" y="6970"/>
                    <a:pt x="17620" y="6970"/>
                  </a:cubicBezTo>
                  <a:cubicBezTo>
                    <a:pt x="17770" y="6970"/>
                    <a:pt x="17885" y="7020"/>
                    <a:pt x="17834" y="7317"/>
                  </a:cubicBezTo>
                  <a:cubicBezTo>
                    <a:pt x="17834" y="7328"/>
                    <a:pt x="18102" y="7492"/>
                    <a:pt x="18357" y="7492"/>
                  </a:cubicBezTo>
                  <a:cubicBezTo>
                    <a:pt x="18548" y="7492"/>
                    <a:pt x="18731" y="7400"/>
                    <a:pt x="18790" y="7082"/>
                  </a:cubicBezTo>
                  <a:cubicBezTo>
                    <a:pt x="18887" y="6517"/>
                    <a:pt x="19531" y="6595"/>
                    <a:pt x="20019" y="6243"/>
                  </a:cubicBezTo>
                  <a:close/>
                  <a:moveTo>
                    <a:pt x="24467" y="6485"/>
                  </a:moveTo>
                  <a:cubicBezTo>
                    <a:pt x="24696" y="6485"/>
                    <a:pt x="24731" y="6750"/>
                    <a:pt x="24780" y="6946"/>
                  </a:cubicBezTo>
                  <a:cubicBezTo>
                    <a:pt x="24839" y="7278"/>
                    <a:pt x="24565" y="7121"/>
                    <a:pt x="24409" y="7199"/>
                  </a:cubicBezTo>
                  <a:cubicBezTo>
                    <a:pt x="23883" y="7414"/>
                    <a:pt x="23843" y="7999"/>
                    <a:pt x="24097" y="8078"/>
                  </a:cubicBezTo>
                  <a:cubicBezTo>
                    <a:pt x="25346" y="8468"/>
                    <a:pt x="24136" y="9580"/>
                    <a:pt x="24565" y="10204"/>
                  </a:cubicBezTo>
                  <a:cubicBezTo>
                    <a:pt x="24642" y="10311"/>
                    <a:pt x="24300" y="10430"/>
                    <a:pt x="23793" y="10430"/>
                  </a:cubicBezTo>
                  <a:cubicBezTo>
                    <a:pt x="23652" y="10430"/>
                    <a:pt x="23498" y="10421"/>
                    <a:pt x="23336" y="10399"/>
                  </a:cubicBezTo>
                  <a:cubicBezTo>
                    <a:pt x="23200" y="10107"/>
                    <a:pt x="22224" y="10068"/>
                    <a:pt x="23102" y="9307"/>
                  </a:cubicBezTo>
                  <a:cubicBezTo>
                    <a:pt x="23492" y="8995"/>
                    <a:pt x="23336" y="8780"/>
                    <a:pt x="23102" y="8526"/>
                  </a:cubicBezTo>
                  <a:cubicBezTo>
                    <a:pt x="22751" y="8175"/>
                    <a:pt x="22634" y="7609"/>
                    <a:pt x="22946" y="7219"/>
                  </a:cubicBezTo>
                  <a:cubicBezTo>
                    <a:pt x="23219" y="6868"/>
                    <a:pt x="23824" y="6673"/>
                    <a:pt x="24312" y="6517"/>
                  </a:cubicBezTo>
                  <a:cubicBezTo>
                    <a:pt x="24372" y="6495"/>
                    <a:pt x="24423" y="6485"/>
                    <a:pt x="24467" y="6485"/>
                  </a:cubicBezTo>
                  <a:close/>
                  <a:moveTo>
                    <a:pt x="35090" y="21128"/>
                  </a:moveTo>
                  <a:cubicBezTo>
                    <a:pt x="35000" y="21128"/>
                    <a:pt x="34614" y="21452"/>
                    <a:pt x="34614" y="21619"/>
                  </a:cubicBezTo>
                  <a:cubicBezTo>
                    <a:pt x="34594" y="22048"/>
                    <a:pt x="34712" y="22477"/>
                    <a:pt x="34751" y="22926"/>
                  </a:cubicBezTo>
                  <a:cubicBezTo>
                    <a:pt x="35043" y="22750"/>
                    <a:pt x="35199" y="22653"/>
                    <a:pt x="35492" y="22516"/>
                  </a:cubicBezTo>
                  <a:cubicBezTo>
                    <a:pt x="35590" y="21872"/>
                    <a:pt x="35570" y="21385"/>
                    <a:pt x="35102" y="21131"/>
                  </a:cubicBezTo>
                  <a:cubicBezTo>
                    <a:pt x="35099" y="21129"/>
                    <a:pt x="35095" y="21128"/>
                    <a:pt x="35090" y="21128"/>
                  </a:cubicBezTo>
                  <a:close/>
                  <a:moveTo>
                    <a:pt x="22011" y="28681"/>
                  </a:moveTo>
                  <a:cubicBezTo>
                    <a:pt x="21478" y="28681"/>
                    <a:pt x="21813" y="29097"/>
                    <a:pt x="21736" y="29345"/>
                  </a:cubicBezTo>
                  <a:cubicBezTo>
                    <a:pt x="21561" y="29853"/>
                    <a:pt x="21346" y="30321"/>
                    <a:pt x="20858" y="30575"/>
                  </a:cubicBezTo>
                  <a:cubicBezTo>
                    <a:pt x="20448" y="30809"/>
                    <a:pt x="20390" y="31218"/>
                    <a:pt x="20663" y="31531"/>
                  </a:cubicBezTo>
                  <a:cubicBezTo>
                    <a:pt x="20975" y="31901"/>
                    <a:pt x="21170" y="32096"/>
                    <a:pt x="20995" y="32701"/>
                  </a:cubicBezTo>
                  <a:cubicBezTo>
                    <a:pt x="20878" y="33189"/>
                    <a:pt x="21346" y="33872"/>
                    <a:pt x="21541" y="33911"/>
                  </a:cubicBezTo>
                  <a:cubicBezTo>
                    <a:pt x="21590" y="33914"/>
                    <a:pt x="21638" y="33916"/>
                    <a:pt x="21684" y="33916"/>
                  </a:cubicBezTo>
                  <a:cubicBezTo>
                    <a:pt x="23733" y="33916"/>
                    <a:pt x="22601" y="30988"/>
                    <a:pt x="22887" y="29423"/>
                  </a:cubicBezTo>
                  <a:cubicBezTo>
                    <a:pt x="22926" y="29131"/>
                    <a:pt x="22536" y="28682"/>
                    <a:pt x="22048" y="28682"/>
                  </a:cubicBezTo>
                  <a:cubicBezTo>
                    <a:pt x="22035" y="28681"/>
                    <a:pt x="22023" y="28681"/>
                    <a:pt x="22011" y="28681"/>
                  </a:cubicBezTo>
                  <a:close/>
                  <a:moveTo>
                    <a:pt x="21034" y="1"/>
                  </a:moveTo>
                  <a:cubicBezTo>
                    <a:pt x="19060" y="1"/>
                    <a:pt x="16639" y="1426"/>
                    <a:pt x="15005" y="2185"/>
                  </a:cubicBezTo>
                  <a:cubicBezTo>
                    <a:pt x="14810" y="2283"/>
                    <a:pt x="14653" y="2614"/>
                    <a:pt x="14478" y="2829"/>
                  </a:cubicBezTo>
                  <a:cubicBezTo>
                    <a:pt x="14537" y="2844"/>
                    <a:pt x="14596" y="2881"/>
                    <a:pt x="14639" y="2881"/>
                  </a:cubicBezTo>
                  <a:cubicBezTo>
                    <a:pt x="14652" y="2881"/>
                    <a:pt x="14664" y="2877"/>
                    <a:pt x="14673" y="2868"/>
                  </a:cubicBezTo>
                  <a:cubicBezTo>
                    <a:pt x="15007" y="2766"/>
                    <a:pt x="15230" y="2723"/>
                    <a:pt x="15370" y="2723"/>
                  </a:cubicBezTo>
                  <a:cubicBezTo>
                    <a:pt x="15899" y="2723"/>
                    <a:pt x="15239" y="3341"/>
                    <a:pt x="14946" y="3726"/>
                  </a:cubicBezTo>
                  <a:cubicBezTo>
                    <a:pt x="16594" y="3543"/>
                    <a:pt x="17314" y="1316"/>
                    <a:pt x="19154" y="1316"/>
                  </a:cubicBezTo>
                  <a:cubicBezTo>
                    <a:pt x="19274" y="1316"/>
                    <a:pt x="19400" y="1326"/>
                    <a:pt x="19531" y="1346"/>
                  </a:cubicBezTo>
                  <a:cubicBezTo>
                    <a:pt x="19005" y="1600"/>
                    <a:pt x="18731" y="1736"/>
                    <a:pt x="18185" y="1990"/>
                  </a:cubicBezTo>
                  <a:cubicBezTo>
                    <a:pt x="18868" y="2244"/>
                    <a:pt x="19200" y="2361"/>
                    <a:pt x="19883" y="2634"/>
                  </a:cubicBezTo>
                  <a:cubicBezTo>
                    <a:pt x="19674" y="2592"/>
                    <a:pt x="19479" y="2573"/>
                    <a:pt x="19296" y="2573"/>
                  </a:cubicBezTo>
                  <a:cubicBezTo>
                    <a:pt x="17792" y="2573"/>
                    <a:pt x="17107" y="3858"/>
                    <a:pt x="15941" y="3980"/>
                  </a:cubicBezTo>
                  <a:cubicBezTo>
                    <a:pt x="15414" y="4019"/>
                    <a:pt x="14868" y="4234"/>
                    <a:pt x="14322" y="4370"/>
                  </a:cubicBezTo>
                  <a:cubicBezTo>
                    <a:pt x="14341" y="3882"/>
                    <a:pt x="14341" y="3843"/>
                    <a:pt x="14341" y="3843"/>
                  </a:cubicBezTo>
                  <a:cubicBezTo>
                    <a:pt x="14402" y="3743"/>
                    <a:pt x="14483" y="3654"/>
                    <a:pt x="14425" y="3654"/>
                  </a:cubicBezTo>
                  <a:cubicBezTo>
                    <a:pt x="14314" y="3654"/>
                    <a:pt x="13695" y="3979"/>
                    <a:pt x="11454" y="5170"/>
                  </a:cubicBezTo>
                  <a:cubicBezTo>
                    <a:pt x="11746" y="4526"/>
                    <a:pt x="12332" y="3531"/>
                    <a:pt x="12214" y="3453"/>
                  </a:cubicBezTo>
                  <a:cubicBezTo>
                    <a:pt x="12050" y="3352"/>
                    <a:pt x="11923" y="3310"/>
                    <a:pt x="11823" y="3310"/>
                  </a:cubicBezTo>
                  <a:cubicBezTo>
                    <a:pt x="11274" y="3310"/>
                    <a:pt x="11521" y="4579"/>
                    <a:pt x="10891" y="4579"/>
                  </a:cubicBezTo>
                  <a:cubicBezTo>
                    <a:pt x="10854" y="4579"/>
                    <a:pt x="10814" y="4575"/>
                    <a:pt x="10771" y="4565"/>
                  </a:cubicBezTo>
                  <a:cubicBezTo>
                    <a:pt x="10892" y="3758"/>
                    <a:pt x="10931" y="3712"/>
                    <a:pt x="10756" y="3712"/>
                  </a:cubicBezTo>
                  <a:cubicBezTo>
                    <a:pt x="10734" y="3712"/>
                    <a:pt x="10708" y="3713"/>
                    <a:pt x="10678" y="3713"/>
                  </a:cubicBezTo>
                  <a:cubicBezTo>
                    <a:pt x="10643" y="3713"/>
                    <a:pt x="10602" y="3712"/>
                    <a:pt x="10556" y="3707"/>
                  </a:cubicBezTo>
                  <a:cubicBezTo>
                    <a:pt x="10478" y="4078"/>
                    <a:pt x="8780" y="4234"/>
                    <a:pt x="10185" y="4858"/>
                  </a:cubicBezTo>
                  <a:cubicBezTo>
                    <a:pt x="10673" y="5073"/>
                    <a:pt x="9444" y="5014"/>
                    <a:pt x="9600" y="5502"/>
                  </a:cubicBezTo>
                  <a:cubicBezTo>
                    <a:pt x="9600" y="5502"/>
                    <a:pt x="9658" y="5502"/>
                    <a:pt x="9658" y="5541"/>
                  </a:cubicBezTo>
                  <a:cubicBezTo>
                    <a:pt x="9702" y="5559"/>
                    <a:pt x="9749" y="5566"/>
                    <a:pt x="9800" y="5566"/>
                  </a:cubicBezTo>
                  <a:cubicBezTo>
                    <a:pt x="10002" y="5566"/>
                    <a:pt x="10248" y="5450"/>
                    <a:pt x="10452" y="5450"/>
                  </a:cubicBezTo>
                  <a:cubicBezTo>
                    <a:pt x="10583" y="5450"/>
                    <a:pt x="10697" y="5498"/>
                    <a:pt x="10771" y="5658"/>
                  </a:cubicBezTo>
                  <a:cubicBezTo>
                    <a:pt x="9561" y="5951"/>
                    <a:pt x="9268" y="5931"/>
                    <a:pt x="9151" y="6517"/>
                  </a:cubicBezTo>
                  <a:cubicBezTo>
                    <a:pt x="9021" y="7112"/>
                    <a:pt x="8359" y="7849"/>
                    <a:pt x="7908" y="7849"/>
                  </a:cubicBezTo>
                  <a:cubicBezTo>
                    <a:pt x="7886" y="7849"/>
                    <a:pt x="7865" y="7847"/>
                    <a:pt x="7844" y="7843"/>
                  </a:cubicBezTo>
                  <a:cubicBezTo>
                    <a:pt x="7763" y="7833"/>
                    <a:pt x="7687" y="7828"/>
                    <a:pt x="7615" y="7828"/>
                  </a:cubicBezTo>
                  <a:cubicBezTo>
                    <a:pt x="6590" y="7828"/>
                    <a:pt x="6397" y="8817"/>
                    <a:pt x="5795" y="9346"/>
                  </a:cubicBezTo>
                  <a:cubicBezTo>
                    <a:pt x="5483" y="9580"/>
                    <a:pt x="5132" y="10009"/>
                    <a:pt x="5444" y="10497"/>
                  </a:cubicBezTo>
                  <a:cubicBezTo>
                    <a:pt x="5550" y="10645"/>
                    <a:pt x="5678" y="10694"/>
                    <a:pt x="5818" y="10694"/>
                  </a:cubicBezTo>
                  <a:cubicBezTo>
                    <a:pt x="6065" y="10694"/>
                    <a:pt x="6346" y="10541"/>
                    <a:pt x="6595" y="10516"/>
                  </a:cubicBezTo>
                  <a:cubicBezTo>
                    <a:pt x="8078" y="10321"/>
                    <a:pt x="7727" y="8273"/>
                    <a:pt x="10166" y="8117"/>
                  </a:cubicBezTo>
                  <a:cubicBezTo>
                    <a:pt x="10187" y="8116"/>
                    <a:pt x="10209" y="8115"/>
                    <a:pt x="10229" y="8115"/>
                  </a:cubicBezTo>
                  <a:cubicBezTo>
                    <a:pt x="11118" y="8115"/>
                    <a:pt x="11439" y="8915"/>
                    <a:pt x="11668" y="9658"/>
                  </a:cubicBezTo>
                  <a:cubicBezTo>
                    <a:pt x="11707" y="9825"/>
                    <a:pt x="11720" y="9975"/>
                    <a:pt x="11824" y="9975"/>
                  </a:cubicBezTo>
                  <a:cubicBezTo>
                    <a:pt x="11878" y="9975"/>
                    <a:pt x="11958" y="9934"/>
                    <a:pt x="12078" y="9834"/>
                  </a:cubicBezTo>
                  <a:cubicBezTo>
                    <a:pt x="13132" y="8917"/>
                    <a:pt x="11824" y="8682"/>
                    <a:pt x="11883" y="8058"/>
                  </a:cubicBezTo>
                  <a:cubicBezTo>
                    <a:pt x="11902" y="7921"/>
                    <a:pt x="11824" y="7804"/>
                    <a:pt x="11824" y="7668"/>
                  </a:cubicBezTo>
                  <a:cubicBezTo>
                    <a:pt x="12135" y="7647"/>
                    <a:pt x="12288" y="7602"/>
                    <a:pt x="12381" y="7602"/>
                  </a:cubicBezTo>
                  <a:cubicBezTo>
                    <a:pt x="12634" y="7602"/>
                    <a:pt x="12450" y="7933"/>
                    <a:pt x="13775" y="9970"/>
                  </a:cubicBezTo>
                  <a:cubicBezTo>
                    <a:pt x="13873" y="9736"/>
                    <a:pt x="13932" y="9443"/>
                    <a:pt x="14107" y="9248"/>
                  </a:cubicBezTo>
                  <a:cubicBezTo>
                    <a:pt x="14439" y="8799"/>
                    <a:pt x="14653" y="8175"/>
                    <a:pt x="15336" y="8117"/>
                  </a:cubicBezTo>
                  <a:cubicBezTo>
                    <a:pt x="15358" y="8115"/>
                    <a:pt x="15379" y="8115"/>
                    <a:pt x="15399" y="8115"/>
                  </a:cubicBezTo>
                  <a:cubicBezTo>
                    <a:pt x="16109" y="8115"/>
                    <a:pt x="15978" y="8772"/>
                    <a:pt x="15902" y="9170"/>
                  </a:cubicBezTo>
                  <a:cubicBezTo>
                    <a:pt x="15785" y="10107"/>
                    <a:pt x="16449" y="10360"/>
                    <a:pt x="16956" y="10809"/>
                  </a:cubicBezTo>
                  <a:cubicBezTo>
                    <a:pt x="17005" y="10852"/>
                    <a:pt x="17060" y="10869"/>
                    <a:pt x="17119" y="10869"/>
                  </a:cubicBezTo>
                  <a:cubicBezTo>
                    <a:pt x="17364" y="10869"/>
                    <a:pt x="17668" y="10570"/>
                    <a:pt x="17797" y="10570"/>
                  </a:cubicBezTo>
                  <a:cubicBezTo>
                    <a:pt x="17849" y="10570"/>
                    <a:pt x="17872" y="10618"/>
                    <a:pt x="17853" y="10751"/>
                  </a:cubicBezTo>
                  <a:cubicBezTo>
                    <a:pt x="17775" y="11316"/>
                    <a:pt x="17190" y="11921"/>
                    <a:pt x="16741" y="12448"/>
                  </a:cubicBezTo>
                  <a:cubicBezTo>
                    <a:pt x="16582" y="12608"/>
                    <a:pt x="16399" y="12661"/>
                    <a:pt x="16213" y="12661"/>
                  </a:cubicBezTo>
                  <a:cubicBezTo>
                    <a:pt x="15844" y="12661"/>
                    <a:pt x="15465" y="12452"/>
                    <a:pt x="15233" y="12452"/>
                  </a:cubicBezTo>
                  <a:cubicBezTo>
                    <a:pt x="15181" y="12452"/>
                    <a:pt x="15137" y="12462"/>
                    <a:pt x="15102" y="12487"/>
                  </a:cubicBezTo>
                  <a:cubicBezTo>
                    <a:pt x="14778" y="12730"/>
                    <a:pt x="14460" y="12825"/>
                    <a:pt x="14171" y="12825"/>
                  </a:cubicBezTo>
                  <a:cubicBezTo>
                    <a:pt x="13763" y="12825"/>
                    <a:pt x="13410" y="12637"/>
                    <a:pt x="13171" y="12409"/>
                  </a:cubicBezTo>
                  <a:cubicBezTo>
                    <a:pt x="12973" y="12218"/>
                    <a:pt x="12784" y="12144"/>
                    <a:pt x="12611" y="12144"/>
                  </a:cubicBezTo>
                  <a:cubicBezTo>
                    <a:pt x="12236" y="12144"/>
                    <a:pt x="11938" y="12493"/>
                    <a:pt x="11805" y="12760"/>
                  </a:cubicBezTo>
                  <a:cubicBezTo>
                    <a:pt x="11612" y="13128"/>
                    <a:pt x="11435" y="13232"/>
                    <a:pt x="11264" y="13232"/>
                  </a:cubicBezTo>
                  <a:cubicBezTo>
                    <a:pt x="11053" y="13232"/>
                    <a:pt x="10849" y="13075"/>
                    <a:pt x="10634" y="13053"/>
                  </a:cubicBezTo>
                  <a:cubicBezTo>
                    <a:pt x="11083" y="12019"/>
                    <a:pt x="7941" y="12643"/>
                    <a:pt x="9932" y="10907"/>
                  </a:cubicBezTo>
                  <a:cubicBezTo>
                    <a:pt x="9932" y="10907"/>
                    <a:pt x="9885" y="10783"/>
                    <a:pt x="9848" y="10783"/>
                  </a:cubicBezTo>
                  <a:cubicBezTo>
                    <a:pt x="9843" y="10783"/>
                    <a:pt x="9838" y="10785"/>
                    <a:pt x="9834" y="10790"/>
                  </a:cubicBezTo>
                  <a:cubicBezTo>
                    <a:pt x="7902" y="11043"/>
                    <a:pt x="5639" y="10595"/>
                    <a:pt x="4137" y="12507"/>
                  </a:cubicBezTo>
                  <a:cubicBezTo>
                    <a:pt x="3532" y="13326"/>
                    <a:pt x="2927" y="14048"/>
                    <a:pt x="2420" y="14751"/>
                  </a:cubicBezTo>
                  <a:cubicBezTo>
                    <a:pt x="1483" y="15999"/>
                    <a:pt x="761" y="17189"/>
                    <a:pt x="371" y="18594"/>
                  </a:cubicBezTo>
                  <a:cubicBezTo>
                    <a:pt x="39" y="19785"/>
                    <a:pt x="0" y="21150"/>
                    <a:pt x="332" y="22848"/>
                  </a:cubicBezTo>
                  <a:cubicBezTo>
                    <a:pt x="540" y="23918"/>
                    <a:pt x="1540" y="24671"/>
                    <a:pt x="2584" y="24671"/>
                  </a:cubicBezTo>
                  <a:cubicBezTo>
                    <a:pt x="3007" y="24671"/>
                    <a:pt x="3437" y="24548"/>
                    <a:pt x="3824" y="24272"/>
                  </a:cubicBezTo>
                  <a:cubicBezTo>
                    <a:pt x="4173" y="24031"/>
                    <a:pt x="4447" y="23935"/>
                    <a:pt x="4672" y="23935"/>
                  </a:cubicBezTo>
                  <a:cubicBezTo>
                    <a:pt x="5510" y="23935"/>
                    <a:pt x="5667" y="25259"/>
                    <a:pt x="6480" y="25259"/>
                  </a:cubicBezTo>
                  <a:cubicBezTo>
                    <a:pt x="6523" y="25259"/>
                    <a:pt x="6568" y="25256"/>
                    <a:pt x="6615" y="25248"/>
                  </a:cubicBezTo>
                  <a:cubicBezTo>
                    <a:pt x="6615" y="27979"/>
                    <a:pt x="8585" y="30145"/>
                    <a:pt x="8605" y="32799"/>
                  </a:cubicBezTo>
                  <a:cubicBezTo>
                    <a:pt x="8605" y="34262"/>
                    <a:pt x="10380" y="35687"/>
                    <a:pt x="11375" y="37091"/>
                  </a:cubicBezTo>
                  <a:cubicBezTo>
                    <a:pt x="12017" y="38031"/>
                    <a:pt x="12669" y="38936"/>
                    <a:pt x="13769" y="38936"/>
                  </a:cubicBezTo>
                  <a:cubicBezTo>
                    <a:pt x="14108" y="38936"/>
                    <a:pt x="14490" y="38850"/>
                    <a:pt x="14927" y="38652"/>
                  </a:cubicBezTo>
                  <a:cubicBezTo>
                    <a:pt x="15375" y="38516"/>
                    <a:pt x="15707" y="38438"/>
                    <a:pt x="15980" y="38126"/>
                  </a:cubicBezTo>
                  <a:cubicBezTo>
                    <a:pt x="16995" y="36896"/>
                    <a:pt x="18146" y="35726"/>
                    <a:pt x="16683" y="34126"/>
                  </a:cubicBezTo>
                  <a:cubicBezTo>
                    <a:pt x="16312" y="33716"/>
                    <a:pt x="20487" y="32877"/>
                    <a:pt x="18458" y="29911"/>
                  </a:cubicBezTo>
                  <a:cubicBezTo>
                    <a:pt x="18244" y="29579"/>
                    <a:pt x="18400" y="28897"/>
                    <a:pt x="18127" y="28701"/>
                  </a:cubicBezTo>
                  <a:cubicBezTo>
                    <a:pt x="17073" y="27921"/>
                    <a:pt x="18224" y="27589"/>
                    <a:pt x="18536" y="27219"/>
                  </a:cubicBezTo>
                  <a:cubicBezTo>
                    <a:pt x="20390" y="25033"/>
                    <a:pt x="22848" y="23024"/>
                    <a:pt x="23609" y="20155"/>
                  </a:cubicBezTo>
                  <a:lnTo>
                    <a:pt x="23609" y="20155"/>
                  </a:lnTo>
                  <a:cubicBezTo>
                    <a:pt x="20683" y="21189"/>
                    <a:pt x="21268" y="21131"/>
                    <a:pt x="20702" y="21287"/>
                  </a:cubicBezTo>
                  <a:cubicBezTo>
                    <a:pt x="20651" y="21305"/>
                    <a:pt x="20589" y="21313"/>
                    <a:pt x="20522" y="21313"/>
                  </a:cubicBezTo>
                  <a:cubicBezTo>
                    <a:pt x="20309" y="21313"/>
                    <a:pt x="20058" y="21234"/>
                    <a:pt x="20058" y="21189"/>
                  </a:cubicBezTo>
                  <a:cubicBezTo>
                    <a:pt x="20156" y="19628"/>
                    <a:pt x="17756" y="20214"/>
                    <a:pt x="17814" y="18224"/>
                  </a:cubicBezTo>
                  <a:cubicBezTo>
                    <a:pt x="17834" y="16916"/>
                    <a:pt x="16195" y="15590"/>
                    <a:pt x="16195" y="13794"/>
                  </a:cubicBezTo>
                  <a:lnTo>
                    <a:pt x="16195" y="13794"/>
                  </a:lnTo>
                  <a:cubicBezTo>
                    <a:pt x="16663" y="13951"/>
                    <a:pt x="17170" y="13931"/>
                    <a:pt x="17268" y="14536"/>
                  </a:cubicBezTo>
                  <a:cubicBezTo>
                    <a:pt x="17678" y="16702"/>
                    <a:pt x="19531" y="18048"/>
                    <a:pt x="20156" y="20116"/>
                  </a:cubicBezTo>
                  <a:cubicBezTo>
                    <a:pt x="20196" y="20306"/>
                    <a:pt x="20482" y="20496"/>
                    <a:pt x="20777" y="20496"/>
                  </a:cubicBezTo>
                  <a:cubicBezTo>
                    <a:pt x="20906" y="20496"/>
                    <a:pt x="21038" y="20459"/>
                    <a:pt x="21151" y="20370"/>
                  </a:cubicBezTo>
                  <a:cubicBezTo>
                    <a:pt x="22146" y="19589"/>
                    <a:pt x="23453" y="19531"/>
                    <a:pt x="24429" y="18575"/>
                  </a:cubicBezTo>
                  <a:cubicBezTo>
                    <a:pt x="25151" y="17892"/>
                    <a:pt x="25892" y="17287"/>
                    <a:pt x="26380" y="16409"/>
                  </a:cubicBezTo>
                  <a:cubicBezTo>
                    <a:pt x="25862" y="16236"/>
                    <a:pt x="25673" y="15256"/>
                    <a:pt x="25052" y="15256"/>
                  </a:cubicBezTo>
                  <a:cubicBezTo>
                    <a:pt x="24832" y="15256"/>
                    <a:pt x="24558" y="15379"/>
                    <a:pt x="24195" y="15707"/>
                  </a:cubicBezTo>
                  <a:cubicBezTo>
                    <a:pt x="24132" y="15763"/>
                    <a:pt x="24028" y="15797"/>
                    <a:pt x="23928" y="15797"/>
                  </a:cubicBezTo>
                  <a:cubicBezTo>
                    <a:pt x="23718" y="15797"/>
                    <a:pt x="23532" y="15643"/>
                    <a:pt x="23824" y="15219"/>
                  </a:cubicBezTo>
                  <a:cubicBezTo>
                    <a:pt x="23902" y="15121"/>
                    <a:pt x="23843" y="14907"/>
                    <a:pt x="23824" y="14751"/>
                  </a:cubicBezTo>
                  <a:cubicBezTo>
                    <a:pt x="23824" y="14751"/>
                    <a:pt x="23763" y="14742"/>
                    <a:pt x="23705" y="14742"/>
                  </a:cubicBezTo>
                  <a:cubicBezTo>
                    <a:pt x="23677" y="14742"/>
                    <a:pt x="23648" y="14744"/>
                    <a:pt x="23629" y="14751"/>
                  </a:cubicBezTo>
                  <a:cubicBezTo>
                    <a:pt x="23365" y="14861"/>
                    <a:pt x="23166" y="14908"/>
                    <a:pt x="23016" y="14908"/>
                  </a:cubicBezTo>
                  <a:cubicBezTo>
                    <a:pt x="22267" y="14908"/>
                    <a:pt x="22721" y="13736"/>
                    <a:pt x="22283" y="13443"/>
                  </a:cubicBezTo>
                  <a:cubicBezTo>
                    <a:pt x="22263" y="13404"/>
                    <a:pt x="22478" y="12994"/>
                    <a:pt x="22556" y="12994"/>
                  </a:cubicBezTo>
                  <a:cubicBezTo>
                    <a:pt x="22751" y="12994"/>
                    <a:pt x="23063" y="13053"/>
                    <a:pt x="23122" y="13190"/>
                  </a:cubicBezTo>
                  <a:cubicBezTo>
                    <a:pt x="23674" y="14578"/>
                    <a:pt x="25037" y="14927"/>
                    <a:pt x="26232" y="14927"/>
                  </a:cubicBezTo>
                  <a:cubicBezTo>
                    <a:pt x="26600" y="14927"/>
                    <a:pt x="26951" y="14894"/>
                    <a:pt x="27258" y="14848"/>
                  </a:cubicBezTo>
                  <a:cubicBezTo>
                    <a:pt x="27562" y="14802"/>
                    <a:pt x="27839" y="14780"/>
                    <a:pt x="28092" y="14780"/>
                  </a:cubicBezTo>
                  <a:cubicBezTo>
                    <a:pt x="29450" y="14780"/>
                    <a:pt x="30139" y="15421"/>
                    <a:pt x="30731" y="16507"/>
                  </a:cubicBezTo>
                  <a:cubicBezTo>
                    <a:pt x="30834" y="16694"/>
                    <a:pt x="30998" y="16742"/>
                    <a:pt x="31167" y="16742"/>
                  </a:cubicBezTo>
                  <a:cubicBezTo>
                    <a:pt x="31349" y="16742"/>
                    <a:pt x="31539" y="16687"/>
                    <a:pt x="31671" y="16687"/>
                  </a:cubicBezTo>
                  <a:cubicBezTo>
                    <a:pt x="31789" y="16687"/>
                    <a:pt x="31862" y="16731"/>
                    <a:pt x="31843" y="16897"/>
                  </a:cubicBezTo>
                  <a:cubicBezTo>
                    <a:pt x="31726" y="18653"/>
                    <a:pt x="33014" y="19746"/>
                    <a:pt x="33502" y="21209"/>
                  </a:cubicBezTo>
                  <a:cubicBezTo>
                    <a:pt x="33564" y="21388"/>
                    <a:pt x="33631" y="21452"/>
                    <a:pt x="33710" y="21452"/>
                  </a:cubicBezTo>
                  <a:cubicBezTo>
                    <a:pt x="33802" y="21452"/>
                    <a:pt x="33911" y="21363"/>
                    <a:pt x="34048" y="21267"/>
                  </a:cubicBezTo>
                  <a:cubicBezTo>
                    <a:pt x="35121" y="20565"/>
                    <a:pt x="34438" y="19121"/>
                    <a:pt x="35453" y="18321"/>
                  </a:cubicBezTo>
                  <a:cubicBezTo>
                    <a:pt x="36272" y="17677"/>
                    <a:pt x="37268" y="17072"/>
                    <a:pt x="37638" y="15941"/>
                  </a:cubicBezTo>
                  <a:cubicBezTo>
                    <a:pt x="37645" y="15922"/>
                    <a:pt x="37783" y="15892"/>
                    <a:pt x="37987" y="15892"/>
                  </a:cubicBezTo>
                  <a:cubicBezTo>
                    <a:pt x="38407" y="15892"/>
                    <a:pt x="39104" y="16018"/>
                    <a:pt x="39472" y="16624"/>
                  </a:cubicBezTo>
                  <a:lnTo>
                    <a:pt x="39394" y="16272"/>
                  </a:lnTo>
                  <a:cubicBezTo>
                    <a:pt x="39238" y="15531"/>
                    <a:pt x="39043" y="14809"/>
                    <a:pt x="38829" y="14087"/>
                  </a:cubicBezTo>
                  <a:cubicBezTo>
                    <a:pt x="38048" y="11590"/>
                    <a:pt x="36780" y="9170"/>
                    <a:pt x="35043" y="7004"/>
                  </a:cubicBezTo>
                  <a:cubicBezTo>
                    <a:pt x="33209" y="4761"/>
                    <a:pt x="31043" y="2946"/>
                    <a:pt x="28663" y="1658"/>
                  </a:cubicBezTo>
                  <a:cubicBezTo>
                    <a:pt x="27999" y="1287"/>
                    <a:pt x="27317" y="975"/>
                    <a:pt x="26634" y="683"/>
                  </a:cubicBezTo>
                  <a:cubicBezTo>
                    <a:pt x="26536" y="624"/>
                    <a:pt x="26419" y="585"/>
                    <a:pt x="26321" y="566"/>
                  </a:cubicBezTo>
                  <a:cubicBezTo>
                    <a:pt x="25591" y="691"/>
                    <a:pt x="24759" y="771"/>
                    <a:pt x="24081" y="771"/>
                  </a:cubicBezTo>
                  <a:cubicBezTo>
                    <a:pt x="23492" y="771"/>
                    <a:pt x="23019" y="711"/>
                    <a:pt x="22829" y="566"/>
                  </a:cubicBezTo>
                  <a:cubicBezTo>
                    <a:pt x="22313" y="162"/>
                    <a:pt x="21699" y="1"/>
                    <a:pt x="2103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6" name="Google Shape;1106;p38"/>
            <p:cNvSpPr/>
            <p:nvPr/>
          </p:nvSpPr>
          <p:spPr>
            <a:xfrm>
              <a:off x="5035300" y="1076824"/>
              <a:ext cx="2517229" cy="2476726"/>
            </a:xfrm>
            <a:custGeom>
              <a:rect b="b" l="l" r="r" t="t"/>
              <a:pathLst>
                <a:path extrusionOk="0" h="38646" w="39278">
                  <a:moveTo>
                    <a:pt x="15864" y="8329"/>
                  </a:moveTo>
                  <a:cubicBezTo>
                    <a:pt x="15864" y="8333"/>
                    <a:pt x="15864" y="8336"/>
                    <a:pt x="15866" y="8340"/>
                  </a:cubicBezTo>
                  <a:lnTo>
                    <a:pt x="15866" y="8340"/>
                  </a:lnTo>
                  <a:cubicBezTo>
                    <a:pt x="15865" y="8336"/>
                    <a:pt x="15864" y="8333"/>
                    <a:pt x="15864" y="8329"/>
                  </a:cubicBezTo>
                  <a:close/>
                  <a:moveTo>
                    <a:pt x="24316" y="6312"/>
                  </a:moveTo>
                  <a:cubicBezTo>
                    <a:pt x="24361" y="6312"/>
                    <a:pt x="24405" y="6321"/>
                    <a:pt x="24449" y="6339"/>
                  </a:cubicBezTo>
                  <a:cubicBezTo>
                    <a:pt x="24546" y="6358"/>
                    <a:pt x="24625" y="6437"/>
                    <a:pt x="24664" y="6495"/>
                  </a:cubicBezTo>
                  <a:cubicBezTo>
                    <a:pt x="24761" y="6632"/>
                    <a:pt x="24800" y="6788"/>
                    <a:pt x="24820" y="6924"/>
                  </a:cubicBezTo>
                  <a:cubicBezTo>
                    <a:pt x="24839" y="7022"/>
                    <a:pt x="24839" y="7080"/>
                    <a:pt x="24800" y="7178"/>
                  </a:cubicBezTo>
                  <a:cubicBezTo>
                    <a:pt x="24761" y="7236"/>
                    <a:pt x="24742" y="7276"/>
                    <a:pt x="24703" y="7315"/>
                  </a:cubicBezTo>
                  <a:cubicBezTo>
                    <a:pt x="24605" y="7373"/>
                    <a:pt x="24449" y="7373"/>
                    <a:pt x="24410" y="7373"/>
                  </a:cubicBezTo>
                  <a:lnTo>
                    <a:pt x="24312" y="7373"/>
                  </a:lnTo>
                  <a:cubicBezTo>
                    <a:pt x="24215" y="7432"/>
                    <a:pt x="24137" y="7471"/>
                    <a:pt x="24078" y="7529"/>
                  </a:cubicBezTo>
                  <a:cubicBezTo>
                    <a:pt x="24039" y="7568"/>
                    <a:pt x="23981" y="7646"/>
                    <a:pt x="23981" y="7724"/>
                  </a:cubicBezTo>
                  <a:cubicBezTo>
                    <a:pt x="23961" y="7783"/>
                    <a:pt x="23981" y="7861"/>
                    <a:pt x="24020" y="7919"/>
                  </a:cubicBezTo>
                  <a:cubicBezTo>
                    <a:pt x="24020" y="7939"/>
                    <a:pt x="24039" y="7939"/>
                    <a:pt x="24039" y="7939"/>
                  </a:cubicBezTo>
                  <a:cubicBezTo>
                    <a:pt x="24332" y="8036"/>
                    <a:pt x="24527" y="8173"/>
                    <a:pt x="24644" y="8368"/>
                  </a:cubicBezTo>
                  <a:cubicBezTo>
                    <a:pt x="24820" y="8700"/>
                    <a:pt x="24683" y="9051"/>
                    <a:pt x="24625" y="9344"/>
                  </a:cubicBezTo>
                  <a:cubicBezTo>
                    <a:pt x="24546" y="9597"/>
                    <a:pt x="24507" y="9793"/>
                    <a:pt x="24527" y="9929"/>
                  </a:cubicBezTo>
                  <a:cubicBezTo>
                    <a:pt x="24527" y="9988"/>
                    <a:pt x="24546" y="10066"/>
                    <a:pt x="24605" y="10105"/>
                  </a:cubicBezTo>
                  <a:cubicBezTo>
                    <a:pt x="24625" y="10124"/>
                    <a:pt x="24625" y="10183"/>
                    <a:pt x="24644" y="10202"/>
                  </a:cubicBezTo>
                  <a:cubicBezTo>
                    <a:pt x="24644" y="10261"/>
                    <a:pt x="24644" y="10280"/>
                    <a:pt x="24625" y="10300"/>
                  </a:cubicBezTo>
                  <a:cubicBezTo>
                    <a:pt x="24605" y="10378"/>
                    <a:pt x="24527" y="10436"/>
                    <a:pt x="24507" y="10456"/>
                  </a:cubicBezTo>
                  <a:cubicBezTo>
                    <a:pt x="24410" y="10495"/>
                    <a:pt x="24293" y="10553"/>
                    <a:pt x="24176" y="10553"/>
                  </a:cubicBezTo>
                  <a:cubicBezTo>
                    <a:pt x="24059" y="10573"/>
                    <a:pt x="23907" y="10583"/>
                    <a:pt x="23739" y="10583"/>
                  </a:cubicBezTo>
                  <a:cubicBezTo>
                    <a:pt x="23571" y="10583"/>
                    <a:pt x="23386" y="10573"/>
                    <a:pt x="23200" y="10553"/>
                  </a:cubicBezTo>
                  <a:cubicBezTo>
                    <a:pt x="23161" y="10553"/>
                    <a:pt x="23103" y="10534"/>
                    <a:pt x="23083" y="10475"/>
                  </a:cubicBezTo>
                  <a:cubicBezTo>
                    <a:pt x="23064" y="10436"/>
                    <a:pt x="22986" y="10397"/>
                    <a:pt x="22868" y="10339"/>
                  </a:cubicBezTo>
                  <a:cubicBezTo>
                    <a:pt x="22732" y="10261"/>
                    <a:pt x="22517" y="10163"/>
                    <a:pt x="22478" y="9949"/>
                  </a:cubicBezTo>
                  <a:cubicBezTo>
                    <a:pt x="22459" y="9871"/>
                    <a:pt x="22459" y="9773"/>
                    <a:pt x="22498" y="9695"/>
                  </a:cubicBezTo>
                  <a:cubicBezTo>
                    <a:pt x="22537" y="9519"/>
                    <a:pt x="22693" y="9363"/>
                    <a:pt x="22908" y="9188"/>
                  </a:cubicBezTo>
                  <a:cubicBezTo>
                    <a:pt x="23005" y="9110"/>
                    <a:pt x="23025" y="9032"/>
                    <a:pt x="23064" y="9012"/>
                  </a:cubicBezTo>
                  <a:cubicBezTo>
                    <a:pt x="23064" y="8993"/>
                    <a:pt x="23083" y="8973"/>
                    <a:pt x="23064" y="8934"/>
                  </a:cubicBezTo>
                  <a:cubicBezTo>
                    <a:pt x="23064" y="8875"/>
                    <a:pt x="22986" y="8797"/>
                    <a:pt x="22868" y="8680"/>
                  </a:cubicBezTo>
                  <a:cubicBezTo>
                    <a:pt x="22615" y="8427"/>
                    <a:pt x="22498" y="8115"/>
                    <a:pt x="22498" y="7802"/>
                  </a:cubicBezTo>
                  <a:cubicBezTo>
                    <a:pt x="22498" y="7568"/>
                    <a:pt x="22576" y="7354"/>
                    <a:pt x="22712" y="7158"/>
                  </a:cubicBezTo>
                  <a:cubicBezTo>
                    <a:pt x="22986" y="6768"/>
                    <a:pt x="23571" y="6554"/>
                    <a:pt x="23981" y="6397"/>
                  </a:cubicBezTo>
                  <a:cubicBezTo>
                    <a:pt x="24039" y="6378"/>
                    <a:pt x="24078" y="6378"/>
                    <a:pt x="24137" y="6358"/>
                  </a:cubicBezTo>
                  <a:cubicBezTo>
                    <a:pt x="24201" y="6326"/>
                    <a:pt x="24260" y="6312"/>
                    <a:pt x="24316" y="6312"/>
                  </a:cubicBezTo>
                  <a:close/>
                  <a:moveTo>
                    <a:pt x="34907" y="21363"/>
                  </a:moveTo>
                  <a:cubicBezTo>
                    <a:pt x="34888" y="21382"/>
                    <a:pt x="34829" y="21402"/>
                    <a:pt x="34790" y="21461"/>
                  </a:cubicBezTo>
                  <a:cubicBezTo>
                    <a:pt x="34712" y="21519"/>
                    <a:pt x="34654" y="21597"/>
                    <a:pt x="34615" y="21656"/>
                  </a:cubicBezTo>
                  <a:cubicBezTo>
                    <a:pt x="34595" y="21948"/>
                    <a:pt x="34654" y="22241"/>
                    <a:pt x="34693" y="22553"/>
                  </a:cubicBezTo>
                  <a:cubicBezTo>
                    <a:pt x="34693" y="22592"/>
                    <a:pt x="34712" y="22651"/>
                    <a:pt x="34712" y="22729"/>
                  </a:cubicBezTo>
                  <a:cubicBezTo>
                    <a:pt x="34907" y="22631"/>
                    <a:pt x="34985" y="22553"/>
                    <a:pt x="35180" y="22456"/>
                  </a:cubicBezTo>
                  <a:cubicBezTo>
                    <a:pt x="35258" y="22085"/>
                    <a:pt x="35239" y="21792"/>
                    <a:pt x="35141" y="21597"/>
                  </a:cubicBezTo>
                  <a:cubicBezTo>
                    <a:pt x="35083" y="21500"/>
                    <a:pt x="35005" y="21422"/>
                    <a:pt x="34907" y="21363"/>
                  </a:cubicBezTo>
                  <a:close/>
                  <a:moveTo>
                    <a:pt x="21932" y="28895"/>
                  </a:moveTo>
                  <a:cubicBezTo>
                    <a:pt x="21815" y="28895"/>
                    <a:pt x="21776" y="28895"/>
                    <a:pt x="21776" y="28914"/>
                  </a:cubicBezTo>
                  <a:cubicBezTo>
                    <a:pt x="21776" y="28934"/>
                    <a:pt x="21776" y="28953"/>
                    <a:pt x="21795" y="29090"/>
                  </a:cubicBezTo>
                  <a:cubicBezTo>
                    <a:pt x="21795" y="29148"/>
                    <a:pt x="21834" y="29304"/>
                    <a:pt x="21795" y="29421"/>
                  </a:cubicBezTo>
                  <a:cubicBezTo>
                    <a:pt x="21620" y="29929"/>
                    <a:pt x="21405" y="30455"/>
                    <a:pt x="20820" y="30768"/>
                  </a:cubicBezTo>
                  <a:cubicBezTo>
                    <a:pt x="20722" y="30807"/>
                    <a:pt x="20644" y="30885"/>
                    <a:pt x="20625" y="30943"/>
                  </a:cubicBezTo>
                  <a:lnTo>
                    <a:pt x="20547" y="31080"/>
                  </a:lnTo>
                  <a:lnTo>
                    <a:pt x="20547" y="31255"/>
                  </a:lnTo>
                  <a:cubicBezTo>
                    <a:pt x="20566" y="31333"/>
                    <a:pt x="20605" y="31392"/>
                    <a:pt x="20664" y="31470"/>
                  </a:cubicBezTo>
                  <a:lnTo>
                    <a:pt x="20703" y="31490"/>
                  </a:lnTo>
                  <a:cubicBezTo>
                    <a:pt x="20859" y="31685"/>
                    <a:pt x="21034" y="31880"/>
                    <a:pt x="21073" y="32153"/>
                  </a:cubicBezTo>
                  <a:cubicBezTo>
                    <a:pt x="21132" y="32348"/>
                    <a:pt x="21112" y="32543"/>
                    <a:pt x="21034" y="32816"/>
                  </a:cubicBezTo>
                  <a:cubicBezTo>
                    <a:pt x="20976" y="32992"/>
                    <a:pt x="21054" y="33226"/>
                    <a:pt x="21171" y="33441"/>
                  </a:cubicBezTo>
                  <a:cubicBezTo>
                    <a:pt x="21269" y="33616"/>
                    <a:pt x="21366" y="33733"/>
                    <a:pt x="21444" y="33792"/>
                  </a:cubicBezTo>
                  <a:lnTo>
                    <a:pt x="21464" y="33792"/>
                  </a:lnTo>
                  <a:cubicBezTo>
                    <a:pt x="21502" y="33794"/>
                    <a:pt x="21540" y="33795"/>
                    <a:pt x="21576" y="33795"/>
                  </a:cubicBezTo>
                  <a:cubicBezTo>
                    <a:pt x="21886" y="33795"/>
                    <a:pt x="22104" y="33723"/>
                    <a:pt x="22244" y="33636"/>
                  </a:cubicBezTo>
                  <a:cubicBezTo>
                    <a:pt x="22342" y="33499"/>
                    <a:pt x="22478" y="33304"/>
                    <a:pt x="22556" y="33090"/>
                  </a:cubicBezTo>
                  <a:cubicBezTo>
                    <a:pt x="22693" y="32582"/>
                    <a:pt x="22654" y="31899"/>
                    <a:pt x="22595" y="31138"/>
                  </a:cubicBezTo>
                  <a:cubicBezTo>
                    <a:pt x="22556" y="30553"/>
                    <a:pt x="22517" y="29909"/>
                    <a:pt x="22595" y="29421"/>
                  </a:cubicBezTo>
                  <a:lnTo>
                    <a:pt x="22595" y="29324"/>
                  </a:lnTo>
                  <a:cubicBezTo>
                    <a:pt x="22576" y="29246"/>
                    <a:pt x="22517" y="29187"/>
                    <a:pt x="22459" y="29109"/>
                  </a:cubicBezTo>
                  <a:cubicBezTo>
                    <a:pt x="22322" y="28992"/>
                    <a:pt x="22127" y="28895"/>
                    <a:pt x="21932" y="28895"/>
                  </a:cubicBezTo>
                  <a:close/>
                  <a:moveTo>
                    <a:pt x="20973" y="0"/>
                  </a:moveTo>
                  <a:cubicBezTo>
                    <a:pt x="19527" y="0"/>
                    <a:pt x="17657" y="874"/>
                    <a:pt x="16156" y="1598"/>
                  </a:cubicBezTo>
                  <a:cubicBezTo>
                    <a:pt x="15688" y="1812"/>
                    <a:pt x="15278" y="2027"/>
                    <a:pt x="14927" y="2183"/>
                  </a:cubicBezTo>
                  <a:cubicBezTo>
                    <a:pt x="14888" y="2202"/>
                    <a:pt x="14810" y="2300"/>
                    <a:pt x="14674" y="2495"/>
                  </a:cubicBezTo>
                  <a:cubicBezTo>
                    <a:pt x="14927" y="2417"/>
                    <a:pt x="15142" y="2398"/>
                    <a:pt x="15278" y="2378"/>
                  </a:cubicBezTo>
                  <a:cubicBezTo>
                    <a:pt x="15376" y="2378"/>
                    <a:pt x="15474" y="2398"/>
                    <a:pt x="15552" y="2456"/>
                  </a:cubicBezTo>
                  <a:cubicBezTo>
                    <a:pt x="15591" y="2495"/>
                    <a:pt x="15610" y="2554"/>
                    <a:pt x="15610" y="2593"/>
                  </a:cubicBezTo>
                  <a:cubicBezTo>
                    <a:pt x="15610" y="2651"/>
                    <a:pt x="15610" y="2710"/>
                    <a:pt x="15591" y="2749"/>
                  </a:cubicBezTo>
                  <a:cubicBezTo>
                    <a:pt x="15552" y="2905"/>
                    <a:pt x="15376" y="3100"/>
                    <a:pt x="15220" y="3276"/>
                  </a:cubicBezTo>
                  <a:cubicBezTo>
                    <a:pt x="15278" y="3256"/>
                    <a:pt x="15356" y="3237"/>
                    <a:pt x="15395" y="3198"/>
                  </a:cubicBezTo>
                  <a:cubicBezTo>
                    <a:pt x="15844" y="3002"/>
                    <a:pt x="16195" y="2651"/>
                    <a:pt x="16625" y="2261"/>
                  </a:cubicBezTo>
                  <a:cubicBezTo>
                    <a:pt x="17093" y="1812"/>
                    <a:pt x="17620" y="1324"/>
                    <a:pt x="18283" y="1090"/>
                  </a:cubicBezTo>
                  <a:cubicBezTo>
                    <a:pt x="18501" y="1001"/>
                    <a:pt x="18744" y="953"/>
                    <a:pt x="19013" y="953"/>
                  </a:cubicBezTo>
                  <a:cubicBezTo>
                    <a:pt x="19153" y="953"/>
                    <a:pt x="19300" y="966"/>
                    <a:pt x="19454" y="993"/>
                  </a:cubicBezTo>
                  <a:cubicBezTo>
                    <a:pt x="19512" y="1012"/>
                    <a:pt x="19571" y="1051"/>
                    <a:pt x="19571" y="1129"/>
                  </a:cubicBezTo>
                  <a:cubicBezTo>
                    <a:pt x="19571" y="1207"/>
                    <a:pt x="19512" y="1285"/>
                    <a:pt x="19454" y="1324"/>
                  </a:cubicBezTo>
                  <a:cubicBezTo>
                    <a:pt x="19064" y="1500"/>
                    <a:pt x="18869" y="1598"/>
                    <a:pt x="18498" y="1793"/>
                  </a:cubicBezTo>
                  <a:cubicBezTo>
                    <a:pt x="19025" y="1988"/>
                    <a:pt x="19298" y="2085"/>
                    <a:pt x="19844" y="2300"/>
                  </a:cubicBezTo>
                  <a:cubicBezTo>
                    <a:pt x="19903" y="2320"/>
                    <a:pt x="19961" y="2417"/>
                    <a:pt x="19903" y="2515"/>
                  </a:cubicBezTo>
                  <a:cubicBezTo>
                    <a:pt x="19868" y="2584"/>
                    <a:pt x="19786" y="2654"/>
                    <a:pt x="19699" y="2654"/>
                  </a:cubicBezTo>
                  <a:cubicBezTo>
                    <a:pt x="19689" y="2654"/>
                    <a:pt x="19679" y="2653"/>
                    <a:pt x="19669" y="2651"/>
                  </a:cubicBezTo>
                  <a:cubicBezTo>
                    <a:pt x="19473" y="2612"/>
                    <a:pt x="19283" y="2593"/>
                    <a:pt x="19105" y="2593"/>
                  </a:cubicBezTo>
                  <a:cubicBezTo>
                    <a:pt x="18927" y="2593"/>
                    <a:pt x="18761" y="2612"/>
                    <a:pt x="18615" y="2651"/>
                  </a:cubicBezTo>
                  <a:cubicBezTo>
                    <a:pt x="18108" y="2768"/>
                    <a:pt x="17717" y="3041"/>
                    <a:pt x="17308" y="3295"/>
                  </a:cubicBezTo>
                  <a:cubicBezTo>
                    <a:pt x="16859" y="3588"/>
                    <a:pt x="16391" y="3939"/>
                    <a:pt x="15805" y="3978"/>
                  </a:cubicBezTo>
                  <a:cubicBezTo>
                    <a:pt x="15474" y="4017"/>
                    <a:pt x="15103" y="4134"/>
                    <a:pt x="14732" y="4232"/>
                  </a:cubicBezTo>
                  <a:lnTo>
                    <a:pt x="14225" y="4368"/>
                  </a:lnTo>
                  <a:cubicBezTo>
                    <a:pt x="14213" y="4380"/>
                    <a:pt x="14199" y="4385"/>
                    <a:pt x="14184" y="4385"/>
                  </a:cubicBezTo>
                  <a:cubicBezTo>
                    <a:pt x="14151" y="4385"/>
                    <a:pt x="14115" y="4362"/>
                    <a:pt x="14088" y="4349"/>
                  </a:cubicBezTo>
                  <a:cubicBezTo>
                    <a:pt x="14030" y="4329"/>
                    <a:pt x="14030" y="4271"/>
                    <a:pt x="14030" y="4232"/>
                  </a:cubicBezTo>
                  <a:cubicBezTo>
                    <a:pt x="14030" y="4017"/>
                    <a:pt x="14049" y="3880"/>
                    <a:pt x="14049" y="3822"/>
                  </a:cubicBezTo>
                  <a:lnTo>
                    <a:pt x="14049" y="3822"/>
                  </a:lnTo>
                  <a:cubicBezTo>
                    <a:pt x="13854" y="3919"/>
                    <a:pt x="13542" y="4076"/>
                    <a:pt x="13054" y="4310"/>
                  </a:cubicBezTo>
                  <a:cubicBezTo>
                    <a:pt x="12644" y="4524"/>
                    <a:pt x="12098" y="4798"/>
                    <a:pt x="11415" y="5149"/>
                  </a:cubicBezTo>
                  <a:cubicBezTo>
                    <a:pt x="11389" y="5175"/>
                    <a:pt x="11358" y="5186"/>
                    <a:pt x="11327" y="5186"/>
                  </a:cubicBezTo>
                  <a:cubicBezTo>
                    <a:pt x="11290" y="5186"/>
                    <a:pt x="11252" y="5170"/>
                    <a:pt x="11220" y="5149"/>
                  </a:cubicBezTo>
                  <a:cubicBezTo>
                    <a:pt x="11181" y="5110"/>
                    <a:pt x="11161" y="5032"/>
                    <a:pt x="11200" y="4993"/>
                  </a:cubicBezTo>
                  <a:cubicBezTo>
                    <a:pt x="11298" y="4758"/>
                    <a:pt x="11435" y="4524"/>
                    <a:pt x="11552" y="4271"/>
                  </a:cubicBezTo>
                  <a:cubicBezTo>
                    <a:pt x="11747" y="3880"/>
                    <a:pt x="11883" y="3568"/>
                    <a:pt x="11942" y="3432"/>
                  </a:cubicBezTo>
                  <a:cubicBezTo>
                    <a:pt x="11766" y="3334"/>
                    <a:pt x="11688" y="3334"/>
                    <a:pt x="11649" y="3334"/>
                  </a:cubicBezTo>
                  <a:lnTo>
                    <a:pt x="11610" y="3334"/>
                  </a:lnTo>
                  <a:cubicBezTo>
                    <a:pt x="11571" y="3373"/>
                    <a:pt x="11513" y="3490"/>
                    <a:pt x="11454" y="3744"/>
                  </a:cubicBezTo>
                  <a:cubicBezTo>
                    <a:pt x="11396" y="3919"/>
                    <a:pt x="11357" y="4134"/>
                    <a:pt x="11220" y="4310"/>
                  </a:cubicBezTo>
                  <a:cubicBezTo>
                    <a:pt x="11181" y="4368"/>
                    <a:pt x="11083" y="4466"/>
                    <a:pt x="10966" y="4524"/>
                  </a:cubicBezTo>
                  <a:cubicBezTo>
                    <a:pt x="10886" y="4547"/>
                    <a:pt x="10806" y="4557"/>
                    <a:pt x="10730" y="4557"/>
                  </a:cubicBezTo>
                  <a:cubicBezTo>
                    <a:pt x="10676" y="4557"/>
                    <a:pt x="10625" y="4552"/>
                    <a:pt x="10576" y="4544"/>
                  </a:cubicBezTo>
                  <a:cubicBezTo>
                    <a:pt x="10498" y="4524"/>
                    <a:pt x="10439" y="4466"/>
                    <a:pt x="10479" y="4407"/>
                  </a:cubicBezTo>
                  <a:cubicBezTo>
                    <a:pt x="10498" y="4251"/>
                    <a:pt x="10518" y="4115"/>
                    <a:pt x="10518" y="4017"/>
                  </a:cubicBezTo>
                  <a:cubicBezTo>
                    <a:pt x="10537" y="3841"/>
                    <a:pt x="10576" y="3763"/>
                    <a:pt x="10576" y="3724"/>
                  </a:cubicBezTo>
                  <a:lnTo>
                    <a:pt x="10557" y="3724"/>
                  </a:lnTo>
                  <a:cubicBezTo>
                    <a:pt x="10420" y="3841"/>
                    <a:pt x="10205" y="3959"/>
                    <a:pt x="10088" y="4017"/>
                  </a:cubicBezTo>
                  <a:cubicBezTo>
                    <a:pt x="9893" y="4115"/>
                    <a:pt x="9796" y="4154"/>
                    <a:pt x="9737" y="4212"/>
                  </a:cubicBezTo>
                  <a:cubicBezTo>
                    <a:pt x="9737" y="4212"/>
                    <a:pt x="9757" y="4232"/>
                    <a:pt x="9757" y="4251"/>
                  </a:cubicBezTo>
                  <a:cubicBezTo>
                    <a:pt x="9835" y="4329"/>
                    <a:pt x="9952" y="4407"/>
                    <a:pt x="10205" y="4524"/>
                  </a:cubicBezTo>
                  <a:cubicBezTo>
                    <a:pt x="10244" y="4544"/>
                    <a:pt x="10322" y="4563"/>
                    <a:pt x="10342" y="4622"/>
                  </a:cubicBezTo>
                  <a:cubicBezTo>
                    <a:pt x="10381" y="4641"/>
                    <a:pt x="10400" y="4700"/>
                    <a:pt x="10400" y="4758"/>
                  </a:cubicBezTo>
                  <a:cubicBezTo>
                    <a:pt x="10400" y="4817"/>
                    <a:pt x="10342" y="4895"/>
                    <a:pt x="10322" y="4915"/>
                  </a:cubicBezTo>
                  <a:cubicBezTo>
                    <a:pt x="10225" y="5012"/>
                    <a:pt x="10088" y="5032"/>
                    <a:pt x="10010" y="5051"/>
                  </a:cubicBezTo>
                  <a:cubicBezTo>
                    <a:pt x="9893" y="5110"/>
                    <a:pt x="9757" y="5129"/>
                    <a:pt x="9718" y="5188"/>
                  </a:cubicBezTo>
                  <a:cubicBezTo>
                    <a:pt x="9698" y="5188"/>
                    <a:pt x="9698" y="5207"/>
                    <a:pt x="9698" y="5207"/>
                  </a:cubicBezTo>
                  <a:cubicBezTo>
                    <a:pt x="9715" y="5213"/>
                    <a:pt x="9736" y="5215"/>
                    <a:pt x="9761" y="5215"/>
                  </a:cubicBezTo>
                  <a:cubicBezTo>
                    <a:pt x="9822" y="5215"/>
                    <a:pt x="9911" y="5202"/>
                    <a:pt x="10049" y="5188"/>
                  </a:cubicBezTo>
                  <a:cubicBezTo>
                    <a:pt x="10158" y="5161"/>
                    <a:pt x="10295" y="5124"/>
                    <a:pt x="10434" y="5124"/>
                  </a:cubicBezTo>
                  <a:cubicBezTo>
                    <a:pt x="10495" y="5124"/>
                    <a:pt x="10556" y="5131"/>
                    <a:pt x="10615" y="5149"/>
                  </a:cubicBezTo>
                  <a:cubicBezTo>
                    <a:pt x="10732" y="5207"/>
                    <a:pt x="10810" y="5285"/>
                    <a:pt x="10869" y="5402"/>
                  </a:cubicBezTo>
                  <a:cubicBezTo>
                    <a:pt x="10888" y="5441"/>
                    <a:pt x="10888" y="5500"/>
                    <a:pt x="10830" y="5578"/>
                  </a:cubicBezTo>
                  <a:cubicBezTo>
                    <a:pt x="10810" y="5617"/>
                    <a:pt x="10732" y="5676"/>
                    <a:pt x="10693" y="5695"/>
                  </a:cubicBezTo>
                  <a:cubicBezTo>
                    <a:pt x="10498" y="5734"/>
                    <a:pt x="10322" y="5773"/>
                    <a:pt x="10186" y="5812"/>
                  </a:cubicBezTo>
                  <a:cubicBezTo>
                    <a:pt x="9639" y="5929"/>
                    <a:pt x="9444" y="6007"/>
                    <a:pt x="9347" y="6085"/>
                  </a:cubicBezTo>
                  <a:cubicBezTo>
                    <a:pt x="9308" y="6124"/>
                    <a:pt x="9269" y="6202"/>
                    <a:pt x="9230" y="6378"/>
                  </a:cubicBezTo>
                  <a:cubicBezTo>
                    <a:pt x="9152" y="6749"/>
                    <a:pt x="8918" y="7139"/>
                    <a:pt x="8644" y="7432"/>
                  </a:cubicBezTo>
                  <a:cubicBezTo>
                    <a:pt x="8469" y="7627"/>
                    <a:pt x="8254" y="7763"/>
                    <a:pt x="8040" y="7861"/>
                  </a:cubicBezTo>
                  <a:cubicBezTo>
                    <a:pt x="7937" y="7905"/>
                    <a:pt x="7846" y="7927"/>
                    <a:pt x="7757" y="7927"/>
                  </a:cubicBezTo>
                  <a:cubicBezTo>
                    <a:pt x="7727" y="7927"/>
                    <a:pt x="7698" y="7924"/>
                    <a:pt x="7669" y="7919"/>
                  </a:cubicBezTo>
                  <a:cubicBezTo>
                    <a:pt x="7583" y="7902"/>
                    <a:pt x="7504" y="7895"/>
                    <a:pt x="7431" y="7895"/>
                  </a:cubicBezTo>
                  <a:cubicBezTo>
                    <a:pt x="7254" y="7895"/>
                    <a:pt x="7110" y="7937"/>
                    <a:pt x="6986" y="7978"/>
                  </a:cubicBezTo>
                  <a:cubicBezTo>
                    <a:pt x="6713" y="8115"/>
                    <a:pt x="6537" y="8368"/>
                    <a:pt x="6322" y="8700"/>
                  </a:cubicBezTo>
                  <a:cubicBezTo>
                    <a:pt x="6186" y="8914"/>
                    <a:pt x="6010" y="9149"/>
                    <a:pt x="5796" y="9344"/>
                  </a:cubicBezTo>
                  <a:cubicBezTo>
                    <a:pt x="5542" y="9578"/>
                    <a:pt x="5347" y="9773"/>
                    <a:pt x="5308" y="9968"/>
                  </a:cubicBezTo>
                  <a:cubicBezTo>
                    <a:pt x="5269" y="10066"/>
                    <a:pt x="5269" y="10202"/>
                    <a:pt x="5405" y="10358"/>
                  </a:cubicBezTo>
                  <a:cubicBezTo>
                    <a:pt x="5444" y="10417"/>
                    <a:pt x="5523" y="10475"/>
                    <a:pt x="5562" y="10495"/>
                  </a:cubicBezTo>
                  <a:cubicBezTo>
                    <a:pt x="5594" y="10500"/>
                    <a:pt x="5625" y="10502"/>
                    <a:pt x="5657" y="10502"/>
                  </a:cubicBezTo>
                  <a:cubicBezTo>
                    <a:pt x="5759" y="10502"/>
                    <a:pt x="5866" y="10477"/>
                    <a:pt x="6030" y="10417"/>
                  </a:cubicBezTo>
                  <a:cubicBezTo>
                    <a:pt x="6127" y="10397"/>
                    <a:pt x="6283" y="10358"/>
                    <a:pt x="6401" y="10319"/>
                  </a:cubicBezTo>
                  <a:cubicBezTo>
                    <a:pt x="6596" y="10300"/>
                    <a:pt x="6732" y="10261"/>
                    <a:pt x="6869" y="10163"/>
                  </a:cubicBezTo>
                  <a:cubicBezTo>
                    <a:pt x="7103" y="10007"/>
                    <a:pt x="7279" y="9734"/>
                    <a:pt x="7513" y="9422"/>
                  </a:cubicBezTo>
                  <a:cubicBezTo>
                    <a:pt x="7786" y="9051"/>
                    <a:pt x="8079" y="8622"/>
                    <a:pt x="8625" y="8310"/>
                  </a:cubicBezTo>
                  <a:cubicBezTo>
                    <a:pt x="8976" y="8115"/>
                    <a:pt x="9425" y="7958"/>
                    <a:pt x="10010" y="7919"/>
                  </a:cubicBezTo>
                  <a:cubicBezTo>
                    <a:pt x="10064" y="7913"/>
                    <a:pt x="10116" y="7909"/>
                    <a:pt x="10167" y="7909"/>
                  </a:cubicBezTo>
                  <a:cubicBezTo>
                    <a:pt x="10414" y="7909"/>
                    <a:pt x="10632" y="7985"/>
                    <a:pt x="10810" y="8115"/>
                  </a:cubicBezTo>
                  <a:cubicBezTo>
                    <a:pt x="11278" y="8427"/>
                    <a:pt x="11493" y="9012"/>
                    <a:pt x="11649" y="9539"/>
                  </a:cubicBezTo>
                  <a:cubicBezTo>
                    <a:pt x="11649" y="9578"/>
                    <a:pt x="11669" y="9597"/>
                    <a:pt x="11669" y="9636"/>
                  </a:cubicBezTo>
                  <a:cubicBezTo>
                    <a:pt x="11669" y="9695"/>
                    <a:pt x="11688" y="9714"/>
                    <a:pt x="11688" y="9734"/>
                  </a:cubicBezTo>
                  <a:cubicBezTo>
                    <a:pt x="11708" y="9714"/>
                    <a:pt x="11747" y="9714"/>
                    <a:pt x="11766" y="9675"/>
                  </a:cubicBezTo>
                  <a:cubicBezTo>
                    <a:pt x="11942" y="9519"/>
                    <a:pt x="12039" y="9402"/>
                    <a:pt x="12078" y="9305"/>
                  </a:cubicBezTo>
                  <a:cubicBezTo>
                    <a:pt x="12098" y="9246"/>
                    <a:pt x="12098" y="9207"/>
                    <a:pt x="12098" y="9149"/>
                  </a:cubicBezTo>
                  <a:cubicBezTo>
                    <a:pt x="12078" y="9032"/>
                    <a:pt x="11981" y="8914"/>
                    <a:pt x="11844" y="8739"/>
                  </a:cubicBezTo>
                  <a:cubicBezTo>
                    <a:pt x="11688" y="8563"/>
                    <a:pt x="11474" y="8349"/>
                    <a:pt x="11493" y="8036"/>
                  </a:cubicBezTo>
                  <a:cubicBezTo>
                    <a:pt x="11493" y="7978"/>
                    <a:pt x="11493" y="7919"/>
                    <a:pt x="11474" y="7822"/>
                  </a:cubicBezTo>
                  <a:cubicBezTo>
                    <a:pt x="11474" y="7763"/>
                    <a:pt x="11454" y="7744"/>
                    <a:pt x="11454" y="7685"/>
                  </a:cubicBezTo>
                  <a:cubicBezTo>
                    <a:pt x="11454" y="7646"/>
                    <a:pt x="11454" y="7568"/>
                    <a:pt x="11493" y="7529"/>
                  </a:cubicBezTo>
                  <a:cubicBezTo>
                    <a:pt x="11552" y="7471"/>
                    <a:pt x="11591" y="7451"/>
                    <a:pt x="11649" y="7451"/>
                  </a:cubicBezTo>
                  <a:cubicBezTo>
                    <a:pt x="11805" y="7451"/>
                    <a:pt x="11942" y="7432"/>
                    <a:pt x="12157" y="7432"/>
                  </a:cubicBezTo>
                  <a:cubicBezTo>
                    <a:pt x="12227" y="7416"/>
                    <a:pt x="12279" y="7407"/>
                    <a:pt x="12321" y="7407"/>
                  </a:cubicBezTo>
                  <a:cubicBezTo>
                    <a:pt x="12440" y="7407"/>
                    <a:pt x="12470" y="7488"/>
                    <a:pt x="12586" y="7763"/>
                  </a:cubicBezTo>
                  <a:cubicBezTo>
                    <a:pt x="12722" y="8036"/>
                    <a:pt x="12937" y="8563"/>
                    <a:pt x="13542" y="9500"/>
                  </a:cubicBezTo>
                  <a:cubicBezTo>
                    <a:pt x="13600" y="9383"/>
                    <a:pt x="13659" y="9227"/>
                    <a:pt x="13756" y="9110"/>
                  </a:cubicBezTo>
                  <a:cubicBezTo>
                    <a:pt x="13835" y="9012"/>
                    <a:pt x="13913" y="8914"/>
                    <a:pt x="13991" y="8797"/>
                  </a:cubicBezTo>
                  <a:cubicBezTo>
                    <a:pt x="14127" y="8544"/>
                    <a:pt x="14322" y="8251"/>
                    <a:pt x="14654" y="8056"/>
                  </a:cubicBezTo>
                  <a:cubicBezTo>
                    <a:pt x="14791" y="7958"/>
                    <a:pt x="14966" y="7919"/>
                    <a:pt x="15181" y="7880"/>
                  </a:cubicBezTo>
                  <a:cubicBezTo>
                    <a:pt x="15395" y="7880"/>
                    <a:pt x="15571" y="7919"/>
                    <a:pt x="15688" y="7978"/>
                  </a:cubicBezTo>
                  <a:cubicBezTo>
                    <a:pt x="15786" y="8056"/>
                    <a:pt x="15864" y="8154"/>
                    <a:pt x="15922" y="8251"/>
                  </a:cubicBezTo>
                  <a:cubicBezTo>
                    <a:pt x="15922" y="8232"/>
                    <a:pt x="15942" y="8173"/>
                    <a:pt x="15942" y="8154"/>
                  </a:cubicBezTo>
                  <a:cubicBezTo>
                    <a:pt x="16313" y="7588"/>
                    <a:pt x="16488" y="7334"/>
                    <a:pt x="16898" y="6788"/>
                  </a:cubicBezTo>
                  <a:cubicBezTo>
                    <a:pt x="16917" y="6749"/>
                    <a:pt x="16956" y="6710"/>
                    <a:pt x="17015" y="6690"/>
                  </a:cubicBezTo>
                  <a:cubicBezTo>
                    <a:pt x="17026" y="6684"/>
                    <a:pt x="17039" y="6682"/>
                    <a:pt x="17053" y="6682"/>
                  </a:cubicBezTo>
                  <a:cubicBezTo>
                    <a:pt x="17087" y="6682"/>
                    <a:pt x="17124" y="6696"/>
                    <a:pt x="17152" y="6710"/>
                  </a:cubicBezTo>
                  <a:lnTo>
                    <a:pt x="17308" y="6710"/>
                  </a:lnTo>
                  <a:cubicBezTo>
                    <a:pt x="17327" y="6710"/>
                    <a:pt x="17360" y="6708"/>
                    <a:pt x="17399" y="6708"/>
                  </a:cubicBezTo>
                  <a:cubicBezTo>
                    <a:pt x="17477" y="6708"/>
                    <a:pt x="17581" y="6716"/>
                    <a:pt x="17659" y="6768"/>
                  </a:cubicBezTo>
                  <a:cubicBezTo>
                    <a:pt x="17717" y="6788"/>
                    <a:pt x="17776" y="6846"/>
                    <a:pt x="17795" y="6905"/>
                  </a:cubicBezTo>
                  <a:cubicBezTo>
                    <a:pt x="17815" y="6983"/>
                    <a:pt x="17815" y="7061"/>
                    <a:pt x="17815" y="7158"/>
                  </a:cubicBezTo>
                  <a:cubicBezTo>
                    <a:pt x="17912" y="7197"/>
                    <a:pt x="18049" y="7256"/>
                    <a:pt x="18186" y="7256"/>
                  </a:cubicBezTo>
                  <a:cubicBezTo>
                    <a:pt x="18225" y="7256"/>
                    <a:pt x="18244" y="7256"/>
                    <a:pt x="18283" y="7236"/>
                  </a:cubicBezTo>
                  <a:cubicBezTo>
                    <a:pt x="18303" y="7236"/>
                    <a:pt x="18303" y="7197"/>
                    <a:pt x="18322" y="7197"/>
                  </a:cubicBezTo>
                  <a:cubicBezTo>
                    <a:pt x="18322" y="7197"/>
                    <a:pt x="18342" y="7178"/>
                    <a:pt x="18342" y="7158"/>
                  </a:cubicBezTo>
                  <a:cubicBezTo>
                    <a:pt x="18381" y="7139"/>
                    <a:pt x="18400" y="7080"/>
                    <a:pt x="18400" y="6983"/>
                  </a:cubicBezTo>
                  <a:cubicBezTo>
                    <a:pt x="18420" y="6846"/>
                    <a:pt x="18478" y="6710"/>
                    <a:pt x="18576" y="6612"/>
                  </a:cubicBezTo>
                  <a:cubicBezTo>
                    <a:pt x="18751" y="6417"/>
                    <a:pt x="19005" y="6319"/>
                    <a:pt x="19200" y="6261"/>
                  </a:cubicBezTo>
                  <a:cubicBezTo>
                    <a:pt x="19395" y="6183"/>
                    <a:pt x="19571" y="6124"/>
                    <a:pt x="19708" y="6027"/>
                  </a:cubicBezTo>
                  <a:cubicBezTo>
                    <a:pt x="19747" y="6007"/>
                    <a:pt x="19791" y="5997"/>
                    <a:pt x="19832" y="5997"/>
                  </a:cubicBezTo>
                  <a:cubicBezTo>
                    <a:pt x="19873" y="5997"/>
                    <a:pt x="19912" y="6007"/>
                    <a:pt x="19942" y="6027"/>
                  </a:cubicBezTo>
                  <a:cubicBezTo>
                    <a:pt x="19981" y="6085"/>
                    <a:pt x="20000" y="6163"/>
                    <a:pt x="19961" y="6222"/>
                  </a:cubicBezTo>
                  <a:cubicBezTo>
                    <a:pt x="19883" y="6378"/>
                    <a:pt x="19786" y="6495"/>
                    <a:pt x="19688" y="6612"/>
                  </a:cubicBezTo>
                  <a:cubicBezTo>
                    <a:pt x="19512" y="6866"/>
                    <a:pt x="19415" y="7002"/>
                    <a:pt x="19454" y="7080"/>
                  </a:cubicBezTo>
                  <a:cubicBezTo>
                    <a:pt x="19454" y="7100"/>
                    <a:pt x="19454" y="7100"/>
                    <a:pt x="19473" y="7139"/>
                  </a:cubicBezTo>
                  <a:cubicBezTo>
                    <a:pt x="19512" y="7178"/>
                    <a:pt x="19649" y="7236"/>
                    <a:pt x="19961" y="7256"/>
                  </a:cubicBezTo>
                  <a:cubicBezTo>
                    <a:pt x="20059" y="7256"/>
                    <a:pt x="20156" y="7295"/>
                    <a:pt x="20234" y="7354"/>
                  </a:cubicBezTo>
                  <a:cubicBezTo>
                    <a:pt x="20351" y="7432"/>
                    <a:pt x="20449" y="7529"/>
                    <a:pt x="20488" y="7646"/>
                  </a:cubicBezTo>
                  <a:cubicBezTo>
                    <a:pt x="20566" y="7763"/>
                    <a:pt x="20625" y="7919"/>
                    <a:pt x="20586" y="8056"/>
                  </a:cubicBezTo>
                  <a:cubicBezTo>
                    <a:pt x="20586" y="8173"/>
                    <a:pt x="20566" y="8290"/>
                    <a:pt x="20488" y="8407"/>
                  </a:cubicBezTo>
                  <a:cubicBezTo>
                    <a:pt x="20390" y="8583"/>
                    <a:pt x="20273" y="8719"/>
                    <a:pt x="20098" y="8797"/>
                  </a:cubicBezTo>
                  <a:cubicBezTo>
                    <a:pt x="19983" y="8849"/>
                    <a:pt x="19857" y="8868"/>
                    <a:pt x="19726" y="8868"/>
                  </a:cubicBezTo>
                  <a:cubicBezTo>
                    <a:pt x="19457" y="8868"/>
                    <a:pt x="19164" y="8785"/>
                    <a:pt x="18888" y="8719"/>
                  </a:cubicBezTo>
                  <a:cubicBezTo>
                    <a:pt x="18501" y="8607"/>
                    <a:pt x="18066" y="8495"/>
                    <a:pt x="17589" y="8495"/>
                  </a:cubicBezTo>
                  <a:cubicBezTo>
                    <a:pt x="17320" y="8495"/>
                    <a:pt x="17037" y="8530"/>
                    <a:pt x="16742" y="8622"/>
                  </a:cubicBezTo>
                  <a:cubicBezTo>
                    <a:pt x="16664" y="8641"/>
                    <a:pt x="16625" y="8641"/>
                    <a:pt x="16566" y="8641"/>
                  </a:cubicBezTo>
                  <a:cubicBezTo>
                    <a:pt x="16430" y="8641"/>
                    <a:pt x="16254" y="8544"/>
                    <a:pt x="16137" y="8466"/>
                  </a:cubicBezTo>
                  <a:cubicBezTo>
                    <a:pt x="16059" y="8427"/>
                    <a:pt x="15981" y="8407"/>
                    <a:pt x="15903" y="8368"/>
                  </a:cubicBezTo>
                  <a:cubicBezTo>
                    <a:pt x="15887" y="8368"/>
                    <a:pt x="15871" y="8355"/>
                    <a:pt x="15866" y="8340"/>
                  </a:cubicBezTo>
                  <a:lnTo>
                    <a:pt x="15866" y="8340"/>
                  </a:lnTo>
                  <a:cubicBezTo>
                    <a:pt x="15901" y="8553"/>
                    <a:pt x="15863" y="8820"/>
                    <a:pt x="15844" y="9012"/>
                  </a:cubicBezTo>
                  <a:lnTo>
                    <a:pt x="15844" y="9090"/>
                  </a:lnTo>
                  <a:cubicBezTo>
                    <a:pt x="15805" y="9305"/>
                    <a:pt x="15844" y="9500"/>
                    <a:pt x="15883" y="9636"/>
                  </a:cubicBezTo>
                  <a:cubicBezTo>
                    <a:pt x="15981" y="9929"/>
                    <a:pt x="16234" y="10105"/>
                    <a:pt x="16527" y="10319"/>
                  </a:cubicBezTo>
                  <a:cubicBezTo>
                    <a:pt x="16625" y="10397"/>
                    <a:pt x="16742" y="10495"/>
                    <a:pt x="16839" y="10593"/>
                  </a:cubicBezTo>
                  <a:cubicBezTo>
                    <a:pt x="16859" y="10612"/>
                    <a:pt x="16878" y="10612"/>
                    <a:pt x="16878" y="10612"/>
                  </a:cubicBezTo>
                  <a:cubicBezTo>
                    <a:pt x="16956" y="10612"/>
                    <a:pt x="17054" y="10573"/>
                    <a:pt x="17230" y="10475"/>
                  </a:cubicBezTo>
                  <a:cubicBezTo>
                    <a:pt x="17308" y="10417"/>
                    <a:pt x="17444" y="10319"/>
                    <a:pt x="17561" y="10319"/>
                  </a:cubicBezTo>
                  <a:cubicBezTo>
                    <a:pt x="17620" y="10319"/>
                    <a:pt x="17659" y="10319"/>
                    <a:pt x="17698" y="10358"/>
                  </a:cubicBezTo>
                  <a:cubicBezTo>
                    <a:pt x="17737" y="10378"/>
                    <a:pt x="17756" y="10417"/>
                    <a:pt x="17756" y="10456"/>
                  </a:cubicBezTo>
                  <a:cubicBezTo>
                    <a:pt x="17795" y="10514"/>
                    <a:pt x="17795" y="10593"/>
                    <a:pt x="17795" y="10671"/>
                  </a:cubicBezTo>
                  <a:cubicBezTo>
                    <a:pt x="17717" y="11295"/>
                    <a:pt x="17054" y="11978"/>
                    <a:pt x="16625" y="12446"/>
                  </a:cubicBezTo>
                  <a:cubicBezTo>
                    <a:pt x="16488" y="12563"/>
                    <a:pt x="16352" y="12661"/>
                    <a:pt x="16195" y="12719"/>
                  </a:cubicBezTo>
                  <a:cubicBezTo>
                    <a:pt x="16106" y="12746"/>
                    <a:pt x="16013" y="12756"/>
                    <a:pt x="15922" y="12756"/>
                  </a:cubicBezTo>
                  <a:cubicBezTo>
                    <a:pt x="15675" y="12756"/>
                    <a:pt x="15435" y="12679"/>
                    <a:pt x="15278" y="12622"/>
                  </a:cubicBezTo>
                  <a:cubicBezTo>
                    <a:pt x="15083" y="12563"/>
                    <a:pt x="15005" y="12544"/>
                    <a:pt x="14966" y="12544"/>
                  </a:cubicBezTo>
                  <a:cubicBezTo>
                    <a:pt x="14615" y="12797"/>
                    <a:pt x="14244" y="12914"/>
                    <a:pt x="13932" y="12914"/>
                  </a:cubicBezTo>
                  <a:cubicBezTo>
                    <a:pt x="13464" y="12914"/>
                    <a:pt x="13074" y="12719"/>
                    <a:pt x="12820" y="12446"/>
                  </a:cubicBezTo>
                  <a:cubicBezTo>
                    <a:pt x="12644" y="12310"/>
                    <a:pt x="12488" y="12231"/>
                    <a:pt x="12391" y="12231"/>
                  </a:cubicBezTo>
                  <a:cubicBezTo>
                    <a:pt x="12332" y="12231"/>
                    <a:pt x="12235" y="12231"/>
                    <a:pt x="12176" y="12271"/>
                  </a:cubicBezTo>
                  <a:cubicBezTo>
                    <a:pt x="12000" y="12349"/>
                    <a:pt x="11864" y="12544"/>
                    <a:pt x="11766" y="12719"/>
                  </a:cubicBezTo>
                  <a:cubicBezTo>
                    <a:pt x="11669" y="12914"/>
                    <a:pt x="11552" y="13090"/>
                    <a:pt x="11415" y="13188"/>
                  </a:cubicBezTo>
                  <a:cubicBezTo>
                    <a:pt x="11357" y="13246"/>
                    <a:pt x="11259" y="13285"/>
                    <a:pt x="11181" y="13305"/>
                  </a:cubicBezTo>
                  <a:cubicBezTo>
                    <a:pt x="11146" y="13311"/>
                    <a:pt x="11112" y="13314"/>
                    <a:pt x="11079" y="13314"/>
                  </a:cubicBezTo>
                  <a:cubicBezTo>
                    <a:pt x="10905" y="13314"/>
                    <a:pt x="10749" y="13240"/>
                    <a:pt x="10635" y="13207"/>
                  </a:cubicBezTo>
                  <a:cubicBezTo>
                    <a:pt x="10537" y="13149"/>
                    <a:pt x="10479" y="13129"/>
                    <a:pt x="10400" y="13129"/>
                  </a:cubicBezTo>
                  <a:cubicBezTo>
                    <a:pt x="10342" y="13129"/>
                    <a:pt x="10303" y="13110"/>
                    <a:pt x="10283" y="13051"/>
                  </a:cubicBezTo>
                  <a:cubicBezTo>
                    <a:pt x="10244" y="13012"/>
                    <a:pt x="10244" y="12953"/>
                    <a:pt x="10283" y="12914"/>
                  </a:cubicBezTo>
                  <a:cubicBezTo>
                    <a:pt x="10303" y="12836"/>
                    <a:pt x="10303" y="12797"/>
                    <a:pt x="10303" y="12739"/>
                  </a:cubicBezTo>
                  <a:cubicBezTo>
                    <a:pt x="10244" y="12622"/>
                    <a:pt x="10030" y="12524"/>
                    <a:pt x="9718" y="12407"/>
                  </a:cubicBezTo>
                  <a:cubicBezTo>
                    <a:pt x="9444" y="12310"/>
                    <a:pt x="9054" y="12173"/>
                    <a:pt x="8937" y="11919"/>
                  </a:cubicBezTo>
                  <a:cubicBezTo>
                    <a:pt x="8879" y="11822"/>
                    <a:pt x="8879" y="11685"/>
                    <a:pt x="8937" y="11568"/>
                  </a:cubicBezTo>
                  <a:cubicBezTo>
                    <a:pt x="9015" y="11373"/>
                    <a:pt x="9152" y="11139"/>
                    <a:pt x="9444" y="10866"/>
                  </a:cubicBezTo>
                  <a:lnTo>
                    <a:pt x="9444" y="10866"/>
                  </a:lnTo>
                  <a:cubicBezTo>
                    <a:pt x="9015" y="10905"/>
                    <a:pt x="8566" y="10944"/>
                    <a:pt x="8098" y="10944"/>
                  </a:cubicBezTo>
                  <a:cubicBezTo>
                    <a:pt x="7064" y="10983"/>
                    <a:pt x="6049" y="11041"/>
                    <a:pt x="5171" y="11529"/>
                  </a:cubicBezTo>
                  <a:cubicBezTo>
                    <a:pt x="4781" y="11744"/>
                    <a:pt x="4430" y="12036"/>
                    <a:pt x="4098" y="12466"/>
                  </a:cubicBezTo>
                  <a:cubicBezTo>
                    <a:pt x="3591" y="13149"/>
                    <a:pt x="3084" y="13714"/>
                    <a:pt x="2576" y="14261"/>
                  </a:cubicBezTo>
                  <a:cubicBezTo>
                    <a:pt x="2440" y="14378"/>
                    <a:pt x="2323" y="14495"/>
                    <a:pt x="2225" y="14612"/>
                  </a:cubicBezTo>
                  <a:cubicBezTo>
                    <a:pt x="1464" y="15451"/>
                    <a:pt x="840" y="16270"/>
                    <a:pt x="449" y="17441"/>
                  </a:cubicBezTo>
                  <a:cubicBezTo>
                    <a:pt x="352" y="17734"/>
                    <a:pt x="254" y="18085"/>
                    <a:pt x="196" y="18456"/>
                  </a:cubicBezTo>
                  <a:cubicBezTo>
                    <a:pt x="1" y="19529"/>
                    <a:pt x="40" y="20895"/>
                    <a:pt x="352" y="22670"/>
                  </a:cubicBezTo>
                  <a:cubicBezTo>
                    <a:pt x="430" y="23002"/>
                    <a:pt x="547" y="23295"/>
                    <a:pt x="762" y="23548"/>
                  </a:cubicBezTo>
                  <a:cubicBezTo>
                    <a:pt x="976" y="23841"/>
                    <a:pt x="1308" y="24056"/>
                    <a:pt x="1620" y="24212"/>
                  </a:cubicBezTo>
                  <a:cubicBezTo>
                    <a:pt x="1865" y="24313"/>
                    <a:pt x="2142" y="24371"/>
                    <a:pt x="2427" y="24371"/>
                  </a:cubicBezTo>
                  <a:cubicBezTo>
                    <a:pt x="2528" y="24371"/>
                    <a:pt x="2630" y="24364"/>
                    <a:pt x="2732" y="24348"/>
                  </a:cubicBezTo>
                  <a:cubicBezTo>
                    <a:pt x="3025" y="24309"/>
                    <a:pt x="3318" y="24212"/>
                    <a:pt x="3591" y="24017"/>
                  </a:cubicBezTo>
                  <a:cubicBezTo>
                    <a:pt x="3949" y="23748"/>
                    <a:pt x="4275" y="23643"/>
                    <a:pt x="4553" y="23643"/>
                  </a:cubicBezTo>
                  <a:cubicBezTo>
                    <a:pt x="4577" y="23643"/>
                    <a:pt x="4601" y="23644"/>
                    <a:pt x="4625" y="23646"/>
                  </a:cubicBezTo>
                  <a:cubicBezTo>
                    <a:pt x="5074" y="23685"/>
                    <a:pt x="5347" y="24056"/>
                    <a:pt x="5562" y="24368"/>
                  </a:cubicBezTo>
                  <a:cubicBezTo>
                    <a:pt x="5757" y="24641"/>
                    <a:pt x="5932" y="24856"/>
                    <a:pt x="6147" y="24934"/>
                  </a:cubicBezTo>
                  <a:cubicBezTo>
                    <a:pt x="6214" y="24947"/>
                    <a:pt x="6282" y="24970"/>
                    <a:pt x="6349" y="24970"/>
                  </a:cubicBezTo>
                  <a:cubicBezTo>
                    <a:pt x="6379" y="24970"/>
                    <a:pt x="6409" y="24965"/>
                    <a:pt x="6440" y="24953"/>
                  </a:cubicBezTo>
                  <a:cubicBezTo>
                    <a:pt x="6498" y="24953"/>
                    <a:pt x="6537" y="24953"/>
                    <a:pt x="6576" y="24992"/>
                  </a:cubicBezTo>
                  <a:cubicBezTo>
                    <a:pt x="6596" y="25012"/>
                    <a:pt x="6615" y="25051"/>
                    <a:pt x="6615" y="25109"/>
                  </a:cubicBezTo>
                  <a:cubicBezTo>
                    <a:pt x="6518" y="26417"/>
                    <a:pt x="7005" y="27548"/>
                    <a:pt x="7552" y="28699"/>
                  </a:cubicBezTo>
                  <a:cubicBezTo>
                    <a:pt x="8079" y="29890"/>
                    <a:pt x="8664" y="31138"/>
                    <a:pt x="8625" y="32660"/>
                  </a:cubicBezTo>
                  <a:cubicBezTo>
                    <a:pt x="8586" y="33616"/>
                    <a:pt x="9405" y="34553"/>
                    <a:pt x="10244" y="35529"/>
                  </a:cubicBezTo>
                  <a:cubicBezTo>
                    <a:pt x="10635" y="35958"/>
                    <a:pt x="11025" y="36407"/>
                    <a:pt x="11357" y="36855"/>
                  </a:cubicBezTo>
                  <a:cubicBezTo>
                    <a:pt x="11903" y="37675"/>
                    <a:pt x="12430" y="38397"/>
                    <a:pt x="13171" y="38592"/>
                  </a:cubicBezTo>
                  <a:cubicBezTo>
                    <a:pt x="13306" y="38626"/>
                    <a:pt x="13458" y="38645"/>
                    <a:pt x="13624" y="38645"/>
                  </a:cubicBezTo>
                  <a:cubicBezTo>
                    <a:pt x="13936" y="38645"/>
                    <a:pt x="14298" y="38575"/>
                    <a:pt x="14693" y="38397"/>
                  </a:cubicBezTo>
                  <a:cubicBezTo>
                    <a:pt x="14791" y="38358"/>
                    <a:pt x="14869" y="38319"/>
                    <a:pt x="14966" y="38299"/>
                  </a:cubicBezTo>
                  <a:cubicBezTo>
                    <a:pt x="15028" y="38306"/>
                    <a:pt x="15085" y="38309"/>
                    <a:pt x="15139" y="38309"/>
                  </a:cubicBezTo>
                  <a:cubicBezTo>
                    <a:pt x="15407" y="38309"/>
                    <a:pt x="15581" y="38228"/>
                    <a:pt x="15727" y="38065"/>
                  </a:cubicBezTo>
                  <a:cubicBezTo>
                    <a:pt x="15766" y="38006"/>
                    <a:pt x="15786" y="37967"/>
                    <a:pt x="15844" y="37909"/>
                  </a:cubicBezTo>
                  <a:cubicBezTo>
                    <a:pt x="16469" y="37167"/>
                    <a:pt x="17054" y="36446"/>
                    <a:pt x="17054" y="35704"/>
                  </a:cubicBezTo>
                  <a:cubicBezTo>
                    <a:pt x="17054" y="35275"/>
                    <a:pt x="16898" y="34826"/>
                    <a:pt x="16410" y="34280"/>
                  </a:cubicBezTo>
                  <a:cubicBezTo>
                    <a:pt x="16371" y="34260"/>
                    <a:pt x="16352" y="34202"/>
                    <a:pt x="16352" y="34163"/>
                  </a:cubicBezTo>
                  <a:cubicBezTo>
                    <a:pt x="16352" y="34104"/>
                    <a:pt x="16352" y="34065"/>
                    <a:pt x="16371" y="34007"/>
                  </a:cubicBezTo>
                  <a:cubicBezTo>
                    <a:pt x="16391" y="33948"/>
                    <a:pt x="16469" y="33890"/>
                    <a:pt x="16527" y="33850"/>
                  </a:cubicBezTo>
                  <a:cubicBezTo>
                    <a:pt x="16625" y="33753"/>
                    <a:pt x="16781" y="33655"/>
                    <a:pt x="16976" y="33558"/>
                  </a:cubicBezTo>
                  <a:cubicBezTo>
                    <a:pt x="17464" y="33265"/>
                    <a:pt x="18108" y="32875"/>
                    <a:pt x="18478" y="32329"/>
                  </a:cubicBezTo>
                  <a:cubicBezTo>
                    <a:pt x="18615" y="32094"/>
                    <a:pt x="18712" y="31821"/>
                    <a:pt x="18712" y="31509"/>
                  </a:cubicBezTo>
                  <a:cubicBezTo>
                    <a:pt x="18712" y="31119"/>
                    <a:pt x="18576" y="30651"/>
                    <a:pt x="18186" y="30085"/>
                  </a:cubicBezTo>
                  <a:cubicBezTo>
                    <a:pt x="18049" y="29890"/>
                    <a:pt x="18030" y="29616"/>
                    <a:pt x="18010" y="29402"/>
                  </a:cubicBezTo>
                  <a:cubicBezTo>
                    <a:pt x="17991" y="29207"/>
                    <a:pt x="17991" y="29070"/>
                    <a:pt x="17912" y="28973"/>
                  </a:cubicBezTo>
                  <a:cubicBezTo>
                    <a:pt x="17893" y="28934"/>
                    <a:pt x="17893" y="28914"/>
                    <a:pt x="17854" y="28914"/>
                  </a:cubicBezTo>
                  <a:cubicBezTo>
                    <a:pt x="17620" y="28719"/>
                    <a:pt x="17444" y="28524"/>
                    <a:pt x="17405" y="28329"/>
                  </a:cubicBezTo>
                  <a:cubicBezTo>
                    <a:pt x="17366" y="28212"/>
                    <a:pt x="17366" y="28095"/>
                    <a:pt x="17405" y="27997"/>
                  </a:cubicBezTo>
                  <a:cubicBezTo>
                    <a:pt x="17503" y="27724"/>
                    <a:pt x="17795" y="27529"/>
                    <a:pt x="17952" y="27392"/>
                  </a:cubicBezTo>
                  <a:cubicBezTo>
                    <a:pt x="18108" y="27295"/>
                    <a:pt x="18205" y="27236"/>
                    <a:pt x="18244" y="27177"/>
                  </a:cubicBezTo>
                  <a:cubicBezTo>
                    <a:pt x="18791" y="26534"/>
                    <a:pt x="19278" y="25987"/>
                    <a:pt x="19688" y="25499"/>
                  </a:cubicBezTo>
                  <a:cubicBezTo>
                    <a:pt x="22439" y="22378"/>
                    <a:pt x="22439" y="22417"/>
                    <a:pt x="22966" y="21012"/>
                  </a:cubicBezTo>
                  <a:cubicBezTo>
                    <a:pt x="23005" y="20856"/>
                    <a:pt x="23083" y="20661"/>
                    <a:pt x="23161" y="20465"/>
                  </a:cubicBezTo>
                  <a:lnTo>
                    <a:pt x="23161" y="20465"/>
                  </a:lnTo>
                  <a:cubicBezTo>
                    <a:pt x="21600" y="21031"/>
                    <a:pt x="21171" y="21246"/>
                    <a:pt x="20976" y="21343"/>
                  </a:cubicBezTo>
                  <a:cubicBezTo>
                    <a:pt x="20839" y="21422"/>
                    <a:pt x="20781" y="21441"/>
                    <a:pt x="20566" y="21500"/>
                  </a:cubicBezTo>
                  <a:cubicBezTo>
                    <a:pt x="20508" y="21516"/>
                    <a:pt x="20433" y="21522"/>
                    <a:pt x="20357" y="21522"/>
                  </a:cubicBezTo>
                  <a:cubicBezTo>
                    <a:pt x="20253" y="21522"/>
                    <a:pt x="20146" y="21511"/>
                    <a:pt x="20078" y="21500"/>
                  </a:cubicBezTo>
                  <a:cubicBezTo>
                    <a:pt x="19981" y="21480"/>
                    <a:pt x="19883" y="21441"/>
                    <a:pt x="19805" y="21422"/>
                  </a:cubicBezTo>
                  <a:cubicBezTo>
                    <a:pt x="19786" y="21422"/>
                    <a:pt x="19766" y="21402"/>
                    <a:pt x="19766" y="21382"/>
                  </a:cubicBezTo>
                  <a:cubicBezTo>
                    <a:pt x="19766" y="21382"/>
                    <a:pt x="19747" y="21343"/>
                    <a:pt x="19708" y="21304"/>
                  </a:cubicBezTo>
                  <a:lnTo>
                    <a:pt x="19708" y="21226"/>
                  </a:lnTo>
                  <a:cubicBezTo>
                    <a:pt x="19747" y="21012"/>
                    <a:pt x="19688" y="20836"/>
                    <a:pt x="19610" y="20719"/>
                  </a:cubicBezTo>
                  <a:cubicBezTo>
                    <a:pt x="19473" y="20446"/>
                    <a:pt x="19161" y="20270"/>
                    <a:pt x="18791" y="20075"/>
                  </a:cubicBezTo>
                  <a:cubicBezTo>
                    <a:pt x="18400" y="19880"/>
                    <a:pt x="17932" y="19665"/>
                    <a:pt x="17698" y="19197"/>
                  </a:cubicBezTo>
                  <a:cubicBezTo>
                    <a:pt x="17542" y="18963"/>
                    <a:pt x="17444" y="18651"/>
                    <a:pt x="17464" y="18222"/>
                  </a:cubicBezTo>
                  <a:cubicBezTo>
                    <a:pt x="17503" y="17675"/>
                    <a:pt x="17152" y="17090"/>
                    <a:pt x="16761" y="16368"/>
                  </a:cubicBezTo>
                  <a:cubicBezTo>
                    <a:pt x="16352" y="15646"/>
                    <a:pt x="15864" y="14788"/>
                    <a:pt x="15864" y="13812"/>
                  </a:cubicBezTo>
                  <a:cubicBezTo>
                    <a:pt x="15864" y="13773"/>
                    <a:pt x="15883" y="13695"/>
                    <a:pt x="15942" y="13675"/>
                  </a:cubicBezTo>
                  <a:cubicBezTo>
                    <a:pt x="15967" y="13638"/>
                    <a:pt x="16007" y="13625"/>
                    <a:pt x="16043" y="13625"/>
                  </a:cubicBezTo>
                  <a:cubicBezTo>
                    <a:pt x="16064" y="13625"/>
                    <a:pt x="16084" y="13629"/>
                    <a:pt x="16098" y="13636"/>
                  </a:cubicBezTo>
                  <a:cubicBezTo>
                    <a:pt x="16195" y="13675"/>
                    <a:pt x="16274" y="13695"/>
                    <a:pt x="16371" y="13714"/>
                  </a:cubicBezTo>
                  <a:cubicBezTo>
                    <a:pt x="16586" y="13773"/>
                    <a:pt x="16859" y="13831"/>
                    <a:pt x="17054" y="14027"/>
                  </a:cubicBezTo>
                  <a:cubicBezTo>
                    <a:pt x="17152" y="14124"/>
                    <a:pt x="17230" y="14280"/>
                    <a:pt x="17269" y="14475"/>
                  </a:cubicBezTo>
                  <a:cubicBezTo>
                    <a:pt x="17503" y="15568"/>
                    <a:pt x="18088" y="16446"/>
                    <a:pt x="18693" y="17344"/>
                  </a:cubicBezTo>
                  <a:cubicBezTo>
                    <a:pt x="19259" y="18183"/>
                    <a:pt x="19844" y="19041"/>
                    <a:pt x="20137" y="20056"/>
                  </a:cubicBezTo>
                  <a:cubicBezTo>
                    <a:pt x="20137" y="20075"/>
                    <a:pt x="20156" y="20114"/>
                    <a:pt x="20176" y="20153"/>
                  </a:cubicBezTo>
                  <a:cubicBezTo>
                    <a:pt x="20234" y="20212"/>
                    <a:pt x="20332" y="20270"/>
                    <a:pt x="20430" y="20309"/>
                  </a:cubicBezTo>
                  <a:cubicBezTo>
                    <a:pt x="20498" y="20323"/>
                    <a:pt x="20567" y="20337"/>
                    <a:pt x="20623" y="20337"/>
                  </a:cubicBezTo>
                  <a:cubicBezTo>
                    <a:pt x="20646" y="20337"/>
                    <a:pt x="20666" y="20335"/>
                    <a:pt x="20683" y="20329"/>
                  </a:cubicBezTo>
                  <a:cubicBezTo>
                    <a:pt x="20742" y="20329"/>
                    <a:pt x="20820" y="20309"/>
                    <a:pt x="20859" y="20251"/>
                  </a:cubicBezTo>
                  <a:cubicBezTo>
                    <a:pt x="21327" y="19919"/>
                    <a:pt x="21854" y="19685"/>
                    <a:pt x="22342" y="19470"/>
                  </a:cubicBezTo>
                  <a:cubicBezTo>
                    <a:pt x="23005" y="19197"/>
                    <a:pt x="23610" y="18983"/>
                    <a:pt x="24137" y="18475"/>
                  </a:cubicBezTo>
                  <a:cubicBezTo>
                    <a:pt x="24254" y="18358"/>
                    <a:pt x="24390" y="18222"/>
                    <a:pt x="24527" y="18085"/>
                  </a:cubicBezTo>
                  <a:cubicBezTo>
                    <a:pt x="25054" y="17578"/>
                    <a:pt x="25600" y="17090"/>
                    <a:pt x="25951" y="16466"/>
                  </a:cubicBezTo>
                  <a:cubicBezTo>
                    <a:pt x="25756" y="16348"/>
                    <a:pt x="25600" y="16134"/>
                    <a:pt x="25464" y="15939"/>
                  </a:cubicBezTo>
                  <a:cubicBezTo>
                    <a:pt x="25307" y="15685"/>
                    <a:pt x="25151" y="15490"/>
                    <a:pt x="24956" y="15431"/>
                  </a:cubicBezTo>
                  <a:cubicBezTo>
                    <a:pt x="24917" y="15412"/>
                    <a:pt x="24883" y="15402"/>
                    <a:pt x="24849" y="15402"/>
                  </a:cubicBezTo>
                  <a:cubicBezTo>
                    <a:pt x="24815" y="15402"/>
                    <a:pt x="24781" y="15412"/>
                    <a:pt x="24742" y="15431"/>
                  </a:cubicBezTo>
                  <a:cubicBezTo>
                    <a:pt x="24586" y="15451"/>
                    <a:pt x="24390" y="15568"/>
                    <a:pt x="24098" y="15822"/>
                  </a:cubicBezTo>
                  <a:cubicBezTo>
                    <a:pt x="24039" y="15880"/>
                    <a:pt x="23903" y="15939"/>
                    <a:pt x="23805" y="15939"/>
                  </a:cubicBezTo>
                  <a:cubicBezTo>
                    <a:pt x="23781" y="15944"/>
                    <a:pt x="23755" y="15946"/>
                    <a:pt x="23729" y="15946"/>
                  </a:cubicBezTo>
                  <a:cubicBezTo>
                    <a:pt x="23649" y="15946"/>
                    <a:pt x="23561" y="15924"/>
                    <a:pt x="23473" y="15880"/>
                  </a:cubicBezTo>
                  <a:cubicBezTo>
                    <a:pt x="23415" y="15861"/>
                    <a:pt x="23376" y="15822"/>
                    <a:pt x="23356" y="15763"/>
                  </a:cubicBezTo>
                  <a:cubicBezTo>
                    <a:pt x="23317" y="15724"/>
                    <a:pt x="23298" y="15646"/>
                    <a:pt x="23298" y="15568"/>
                  </a:cubicBezTo>
                  <a:cubicBezTo>
                    <a:pt x="23298" y="15431"/>
                    <a:pt x="23376" y="15275"/>
                    <a:pt x="23493" y="15100"/>
                  </a:cubicBezTo>
                  <a:lnTo>
                    <a:pt x="23493" y="14885"/>
                  </a:lnTo>
                  <a:cubicBezTo>
                    <a:pt x="23254" y="15004"/>
                    <a:pt x="23039" y="15055"/>
                    <a:pt x="22863" y="15055"/>
                  </a:cubicBezTo>
                  <a:cubicBezTo>
                    <a:pt x="22809" y="15055"/>
                    <a:pt x="22758" y="15050"/>
                    <a:pt x="22712" y="15041"/>
                  </a:cubicBezTo>
                  <a:cubicBezTo>
                    <a:pt x="22595" y="15002"/>
                    <a:pt x="22498" y="14963"/>
                    <a:pt x="22420" y="14885"/>
                  </a:cubicBezTo>
                  <a:cubicBezTo>
                    <a:pt x="22225" y="14690"/>
                    <a:pt x="22205" y="14378"/>
                    <a:pt x="22205" y="14124"/>
                  </a:cubicBezTo>
                  <a:cubicBezTo>
                    <a:pt x="22186" y="13812"/>
                    <a:pt x="22166" y="13617"/>
                    <a:pt x="22029" y="13539"/>
                  </a:cubicBezTo>
                  <a:lnTo>
                    <a:pt x="22010" y="13519"/>
                  </a:lnTo>
                  <a:cubicBezTo>
                    <a:pt x="22010" y="13519"/>
                    <a:pt x="22010" y="13500"/>
                    <a:pt x="21990" y="13500"/>
                  </a:cubicBezTo>
                  <a:cubicBezTo>
                    <a:pt x="21971" y="13441"/>
                    <a:pt x="21971" y="13402"/>
                    <a:pt x="21971" y="13383"/>
                  </a:cubicBezTo>
                  <a:cubicBezTo>
                    <a:pt x="21971" y="13305"/>
                    <a:pt x="22029" y="13188"/>
                    <a:pt x="22088" y="13110"/>
                  </a:cubicBezTo>
                  <a:cubicBezTo>
                    <a:pt x="22127" y="13031"/>
                    <a:pt x="22205" y="12895"/>
                    <a:pt x="22303" y="12836"/>
                  </a:cubicBezTo>
                  <a:cubicBezTo>
                    <a:pt x="22322" y="12817"/>
                    <a:pt x="22381" y="12817"/>
                    <a:pt x="22420" y="12797"/>
                  </a:cubicBezTo>
                  <a:cubicBezTo>
                    <a:pt x="22595" y="12797"/>
                    <a:pt x="22849" y="12817"/>
                    <a:pt x="23005" y="12914"/>
                  </a:cubicBezTo>
                  <a:cubicBezTo>
                    <a:pt x="23064" y="12934"/>
                    <a:pt x="23142" y="13012"/>
                    <a:pt x="23161" y="13090"/>
                  </a:cubicBezTo>
                  <a:cubicBezTo>
                    <a:pt x="23395" y="13695"/>
                    <a:pt x="23844" y="14105"/>
                    <a:pt x="24332" y="14358"/>
                  </a:cubicBezTo>
                  <a:cubicBezTo>
                    <a:pt x="24891" y="14632"/>
                    <a:pt x="25538" y="14723"/>
                    <a:pt x="26150" y="14723"/>
                  </a:cubicBezTo>
                  <a:cubicBezTo>
                    <a:pt x="26499" y="14723"/>
                    <a:pt x="26837" y="14693"/>
                    <a:pt x="27142" y="14651"/>
                  </a:cubicBezTo>
                  <a:cubicBezTo>
                    <a:pt x="27456" y="14597"/>
                    <a:pt x="27746" y="14571"/>
                    <a:pt x="28013" y="14571"/>
                  </a:cubicBezTo>
                  <a:cubicBezTo>
                    <a:pt x="28525" y="14571"/>
                    <a:pt x="28955" y="14667"/>
                    <a:pt x="29327" y="14846"/>
                  </a:cubicBezTo>
                  <a:cubicBezTo>
                    <a:pt x="29971" y="15139"/>
                    <a:pt x="30381" y="15666"/>
                    <a:pt x="30751" y="16348"/>
                  </a:cubicBezTo>
                  <a:lnTo>
                    <a:pt x="30751" y="16368"/>
                  </a:lnTo>
                  <a:cubicBezTo>
                    <a:pt x="30790" y="16446"/>
                    <a:pt x="30810" y="16485"/>
                    <a:pt x="30868" y="16505"/>
                  </a:cubicBezTo>
                  <a:cubicBezTo>
                    <a:pt x="30910" y="16521"/>
                    <a:pt x="30958" y="16527"/>
                    <a:pt x="31014" y="16527"/>
                  </a:cubicBezTo>
                  <a:cubicBezTo>
                    <a:pt x="31092" y="16527"/>
                    <a:pt x="31185" y="16516"/>
                    <a:pt x="31298" y="16505"/>
                  </a:cubicBezTo>
                  <a:cubicBezTo>
                    <a:pt x="31365" y="16491"/>
                    <a:pt x="31460" y="16468"/>
                    <a:pt x="31551" y="16468"/>
                  </a:cubicBezTo>
                  <a:cubicBezTo>
                    <a:pt x="31592" y="16468"/>
                    <a:pt x="31632" y="16473"/>
                    <a:pt x="31668" y="16485"/>
                  </a:cubicBezTo>
                  <a:cubicBezTo>
                    <a:pt x="31727" y="16505"/>
                    <a:pt x="31785" y="16524"/>
                    <a:pt x="31844" y="16602"/>
                  </a:cubicBezTo>
                  <a:cubicBezTo>
                    <a:pt x="31883" y="16661"/>
                    <a:pt x="31922" y="16778"/>
                    <a:pt x="31883" y="16836"/>
                  </a:cubicBezTo>
                  <a:cubicBezTo>
                    <a:pt x="31824" y="17890"/>
                    <a:pt x="32273" y="18729"/>
                    <a:pt x="32800" y="19568"/>
                  </a:cubicBezTo>
                  <a:cubicBezTo>
                    <a:pt x="33093" y="20036"/>
                    <a:pt x="33346" y="20543"/>
                    <a:pt x="33541" y="21090"/>
                  </a:cubicBezTo>
                  <a:cubicBezTo>
                    <a:pt x="33580" y="21168"/>
                    <a:pt x="33600" y="21207"/>
                    <a:pt x="33600" y="21207"/>
                  </a:cubicBezTo>
                  <a:cubicBezTo>
                    <a:pt x="33619" y="21207"/>
                    <a:pt x="33639" y="21187"/>
                    <a:pt x="33737" y="21109"/>
                  </a:cubicBezTo>
                  <a:cubicBezTo>
                    <a:pt x="33776" y="21090"/>
                    <a:pt x="33795" y="21051"/>
                    <a:pt x="33834" y="21051"/>
                  </a:cubicBezTo>
                  <a:cubicBezTo>
                    <a:pt x="33990" y="20953"/>
                    <a:pt x="34107" y="20836"/>
                    <a:pt x="34205" y="20700"/>
                  </a:cubicBezTo>
                  <a:cubicBezTo>
                    <a:pt x="34400" y="20407"/>
                    <a:pt x="34458" y="20056"/>
                    <a:pt x="34517" y="19665"/>
                  </a:cubicBezTo>
                  <a:cubicBezTo>
                    <a:pt x="34615" y="19139"/>
                    <a:pt x="34712" y="18514"/>
                    <a:pt x="35278" y="18085"/>
                  </a:cubicBezTo>
                  <a:lnTo>
                    <a:pt x="35649" y="17792"/>
                  </a:lnTo>
                  <a:cubicBezTo>
                    <a:pt x="36371" y="17226"/>
                    <a:pt x="37093" y="16700"/>
                    <a:pt x="37385" y="15783"/>
                  </a:cubicBezTo>
                  <a:cubicBezTo>
                    <a:pt x="37385" y="15763"/>
                    <a:pt x="37405" y="15744"/>
                    <a:pt x="37424" y="15724"/>
                  </a:cubicBezTo>
                  <a:cubicBezTo>
                    <a:pt x="37444" y="15685"/>
                    <a:pt x="37483" y="15666"/>
                    <a:pt x="37502" y="15666"/>
                  </a:cubicBezTo>
                  <a:cubicBezTo>
                    <a:pt x="37541" y="15646"/>
                    <a:pt x="37619" y="15627"/>
                    <a:pt x="37678" y="15627"/>
                  </a:cubicBezTo>
                  <a:cubicBezTo>
                    <a:pt x="37750" y="15614"/>
                    <a:pt x="37847" y="15606"/>
                    <a:pt x="37958" y="15606"/>
                  </a:cubicBezTo>
                  <a:cubicBezTo>
                    <a:pt x="38206" y="15606"/>
                    <a:pt x="38526" y="15648"/>
                    <a:pt x="38810" y="15783"/>
                  </a:cubicBezTo>
                  <a:cubicBezTo>
                    <a:pt x="38985" y="15861"/>
                    <a:pt x="39141" y="15978"/>
                    <a:pt x="39278" y="16134"/>
                  </a:cubicBezTo>
                  <a:cubicBezTo>
                    <a:pt x="39141" y="15392"/>
                    <a:pt x="38946" y="14670"/>
                    <a:pt x="38712" y="13968"/>
                  </a:cubicBezTo>
                  <a:cubicBezTo>
                    <a:pt x="37932" y="11451"/>
                    <a:pt x="36663" y="9032"/>
                    <a:pt x="34946" y="6866"/>
                  </a:cubicBezTo>
                  <a:cubicBezTo>
                    <a:pt x="33112" y="4622"/>
                    <a:pt x="30927" y="2807"/>
                    <a:pt x="28546" y="1520"/>
                  </a:cubicBezTo>
                  <a:cubicBezTo>
                    <a:pt x="27883" y="1149"/>
                    <a:pt x="27200" y="837"/>
                    <a:pt x="26517" y="544"/>
                  </a:cubicBezTo>
                  <a:cubicBezTo>
                    <a:pt x="25815" y="720"/>
                    <a:pt x="24976" y="817"/>
                    <a:pt x="24293" y="837"/>
                  </a:cubicBezTo>
                  <a:cubicBezTo>
                    <a:pt x="24193" y="839"/>
                    <a:pt x="24094" y="841"/>
                    <a:pt x="23996" y="841"/>
                  </a:cubicBezTo>
                  <a:cubicBezTo>
                    <a:pt x="23385" y="841"/>
                    <a:pt x="22828" y="779"/>
                    <a:pt x="22576" y="544"/>
                  </a:cubicBezTo>
                  <a:cubicBezTo>
                    <a:pt x="22225" y="232"/>
                    <a:pt x="21815" y="56"/>
                    <a:pt x="21308" y="17"/>
                  </a:cubicBezTo>
                  <a:cubicBezTo>
                    <a:pt x="21199" y="6"/>
                    <a:pt x="21087" y="0"/>
                    <a:pt x="2097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" name="Google Shape;1107;p38"/>
            <p:cNvSpPr/>
            <p:nvPr/>
          </p:nvSpPr>
          <p:spPr>
            <a:xfrm>
              <a:off x="5106566" y="1154180"/>
              <a:ext cx="2413471" cy="2344193"/>
            </a:xfrm>
            <a:custGeom>
              <a:rect b="b" l="l" r="r" t="t"/>
              <a:pathLst>
                <a:path extrusionOk="0" h="36578" w="37659">
                  <a:moveTo>
                    <a:pt x="19747" y="0"/>
                  </a:moveTo>
                  <a:lnTo>
                    <a:pt x="19688" y="293"/>
                  </a:lnTo>
                  <a:cubicBezTo>
                    <a:pt x="20176" y="625"/>
                    <a:pt x="20235" y="1347"/>
                    <a:pt x="19805" y="1952"/>
                  </a:cubicBezTo>
                  <a:cubicBezTo>
                    <a:pt x="19468" y="2390"/>
                    <a:pt x="18911" y="2654"/>
                    <a:pt x="18388" y="2654"/>
                  </a:cubicBezTo>
                  <a:cubicBezTo>
                    <a:pt x="18307" y="2654"/>
                    <a:pt x="18226" y="2648"/>
                    <a:pt x="18147" y="2634"/>
                  </a:cubicBezTo>
                  <a:cubicBezTo>
                    <a:pt x="18047" y="2611"/>
                    <a:pt x="17963" y="2604"/>
                    <a:pt x="17891" y="2604"/>
                  </a:cubicBezTo>
                  <a:cubicBezTo>
                    <a:pt x="17780" y="2604"/>
                    <a:pt x="17699" y="2623"/>
                    <a:pt x="17639" y="2634"/>
                  </a:cubicBezTo>
                  <a:cubicBezTo>
                    <a:pt x="17444" y="2673"/>
                    <a:pt x="17249" y="2771"/>
                    <a:pt x="16820" y="3064"/>
                  </a:cubicBezTo>
                  <a:cubicBezTo>
                    <a:pt x="16430" y="3337"/>
                    <a:pt x="15649" y="3922"/>
                    <a:pt x="14635" y="4020"/>
                  </a:cubicBezTo>
                  <a:cubicBezTo>
                    <a:pt x="14440" y="4039"/>
                    <a:pt x="14225" y="4098"/>
                    <a:pt x="13835" y="4215"/>
                  </a:cubicBezTo>
                  <a:cubicBezTo>
                    <a:pt x="13659" y="4273"/>
                    <a:pt x="13464" y="4312"/>
                    <a:pt x="13269" y="4391"/>
                  </a:cubicBezTo>
                  <a:cubicBezTo>
                    <a:pt x="13142" y="4424"/>
                    <a:pt x="13016" y="4439"/>
                    <a:pt x="12892" y="4439"/>
                  </a:cubicBezTo>
                  <a:cubicBezTo>
                    <a:pt x="12654" y="4439"/>
                    <a:pt x="12427" y="4383"/>
                    <a:pt x="12235" y="4293"/>
                  </a:cubicBezTo>
                  <a:cubicBezTo>
                    <a:pt x="11844" y="4488"/>
                    <a:pt x="11357" y="4722"/>
                    <a:pt x="10752" y="5073"/>
                  </a:cubicBezTo>
                  <a:cubicBezTo>
                    <a:pt x="10713" y="5093"/>
                    <a:pt x="10674" y="5112"/>
                    <a:pt x="10635" y="5151"/>
                  </a:cubicBezTo>
                  <a:cubicBezTo>
                    <a:pt x="10576" y="5190"/>
                    <a:pt x="10557" y="5249"/>
                    <a:pt x="10518" y="5288"/>
                  </a:cubicBezTo>
                  <a:cubicBezTo>
                    <a:pt x="10615" y="5269"/>
                    <a:pt x="10674" y="5269"/>
                    <a:pt x="10771" y="5249"/>
                  </a:cubicBezTo>
                  <a:cubicBezTo>
                    <a:pt x="10810" y="5249"/>
                    <a:pt x="10843" y="5246"/>
                    <a:pt x="10893" y="5246"/>
                  </a:cubicBezTo>
                  <a:cubicBezTo>
                    <a:pt x="11016" y="5246"/>
                    <a:pt x="11245" y="5266"/>
                    <a:pt x="11942" y="5405"/>
                  </a:cubicBezTo>
                  <a:cubicBezTo>
                    <a:pt x="11992" y="5398"/>
                    <a:pt x="12034" y="5392"/>
                    <a:pt x="12070" y="5392"/>
                  </a:cubicBezTo>
                  <a:cubicBezTo>
                    <a:pt x="12231" y="5392"/>
                    <a:pt x="12302" y="5507"/>
                    <a:pt x="12684" y="6127"/>
                  </a:cubicBezTo>
                  <a:cubicBezTo>
                    <a:pt x="12703" y="6166"/>
                    <a:pt x="12723" y="6244"/>
                    <a:pt x="12781" y="6342"/>
                  </a:cubicBezTo>
                  <a:cubicBezTo>
                    <a:pt x="12879" y="6264"/>
                    <a:pt x="12996" y="6166"/>
                    <a:pt x="13113" y="6088"/>
                  </a:cubicBezTo>
                  <a:cubicBezTo>
                    <a:pt x="13483" y="5873"/>
                    <a:pt x="13874" y="5756"/>
                    <a:pt x="14264" y="5737"/>
                  </a:cubicBezTo>
                  <a:lnTo>
                    <a:pt x="14557" y="5737"/>
                  </a:lnTo>
                  <a:cubicBezTo>
                    <a:pt x="14674" y="5561"/>
                    <a:pt x="14752" y="5464"/>
                    <a:pt x="14869" y="5269"/>
                  </a:cubicBezTo>
                  <a:cubicBezTo>
                    <a:pt x="14966" y="5112"/>
                    <a:pt x="15103" y="4995"/>
                    <a:pt x="15220" y="4898"/>
                  </a:cubicBezTo>
                  <a:cubicBezTo>
                    <a:pt x="15526" y="4653"/>
                    <a:pt x="15879" y="4541"/>
                    <a:pt x="16205" y="4541"/>
                  </a:cubicBezTo>
                  <a:cubicBezTo>
                    <a:pt x="16296" y="4541"/>
                    <a:pt x="16384" y="4549"/>
                    <a:pt x="16469" y="4566"/>
                  </a:cubicBezTo>
                  <a:cubicBezTo>
                    <a:pt x="16586" y="4566"/>
                    <a:pt x="16820" y="4566"/>
                    <a:pt x="17054" y="4625"/>
                  </a:cubicBezTo>
                  <a:cubicBezTo>
                    <a:pt x="17464" y="4332"/>
                    <a:pt x="17874" y="4215"/>
                    <a:pt x="17932" y="4195"/>
                  </a:cubicBezTo>
                  <a:cubicBezTo>
                    <a:pt x="18049" y="4137"/>
                    <a:pt x="18069" y="4137"/>
                    <a:pt x="18088" y="4117"/>
                  </a:cubicBezTo>
                  <a:cubicBezTo>
                    <a:pt x="18373" y="3944"/>
                    <a:pt x="18690" y="3851"/>
                    <a:pt x="18986" y="3851"/>
                  </a:cubicBezTo>
                  <a:cubicBezTo>
                    <a:pt x="19257" y="3851"/>
                    <a:pt x="19512" y="3930"/>
                    <a:pt x="19708" y="4098"/>
                  </a:cubicBezTo>
                  <a:cubicBezTo>
                    <a:pt x="20098" y="4391"/>
                    <a:pt x="20196" y="4917"/>
                    <a:pt x="20000" y="5444"/>
                  </a:cubicBezTo>
                  <a:cubicBezTo>
                    <a:pt x="20137" y="5542"/>
                    <a:pt x="20293" y="5678"/>
                    <a:pt x="20391" y="5834"/>
                  </a:cubicBezTo>
                  <a:cubicBezTo>
                    <a:pt x="20469" y="5698"/>
                    <a:pt x="20527" y="5581"/>
                    <a:pt x="20625" y="5464"/>
                  </a:cubicBezTo>
                  <a:cubicBezTo>
                    <a:pt x="21249" y="4683"/>
                    <a:pt x="22322" y="4371"/>
                    <a:pt x="22576" y="4273"/>
                  </a:cubicBezTo>
                  <a:cubicBezTo>
                    <a:pt x="22635" y="4234"/>
                    <a:pt x="22674" y="4234"/>
                    <a:pt x="22732" y="4215"/>
                  </a:cubicBezTo>
                  <a:cubicBezTo>
                    <a:pt x="22930" y="4149"/>
                    <a:pt x="23172" y="4092"/>
                    <a:pt x="23423" y="4092"/>
                  </a:cubicBezTo>
                  <a:cubicBezTo>
                    <a:pt x="23543" y="4092"/>
                    <a:pt x="23665" y="4105"/>
                    <a:pt x="23786" y="4137"/>
                  </a:cubicBezTo>
                  <a:cubicBezTo>
                    <a:pt x="24176" y="4234"/>
                    <a:pt x="24410" y="4488"/>
                    <a:pt x="24527" y="4683"/>
                  </a:cubicBezTo>
                  <a:cubicBezTo>
                    <a:pt x="24761" y="4995"/>
                    <a:pt x="24800" y="5386"/>
                    <a:pt x="24800" y="5464"/>
                  </a:cubicBezTo>
                  <a:cubicBezTo>
                    <a:pt x="24820" y="5600"/>
                    <a:pt x="24878" y="5951"/>
                    <a:pt x="24683" y="6342"/>
                  </a:cubicBezTo>
                  <a:cubicBezTo>
                    <a:pt x="24625" y="6439"/>
                    <a:pt x="24586" y="6537"/>
                    <a:pt x="24508" y="6634"/>
                  </a:cubicBezTo>
                  <a:lnTo>
                    <a:pt x="24508" y="6654"/>
                  </a:lnTo>
                  <a:cubicBezTo>
                    <a:pt x="24878" y="7356"/>
                    <a:pt x="24586" y="8176"/>
                    <a:pt x="24527" y="8371"/>
                  </a:cubicBezTo>
                  <a:cubicBezTo>
                    <a:pt x="24508" y="8429"/>
                    <a:pt x="24508" y="8488"/>
                    <a:pt x="24488" y="8507"/>
                  </a:cubicBezTo>
                  <a:cubicBezTo>
                    <a:pt x="24527" y="8605"/>
                    <a:pt x="24566" y="8761"/>
                    <a:pt x="24586" y="8898"/>
                  </a:cubicBezTo>
                  <a:cubicBezTo>
                    <a:pt x="24586" y="9112"/>
                    <a:pt x="24527" y="9346"/>
                    <a:pt x="24430" y="9542"/>
                  </a:cubicBezTo>
                  <a:cubicBezTo>
                    <a:pt x="24234" y="9932"/>
                    <a:pt x="23922" y="10146"/>
                    <a:pt x="23786" y="10244"/>
                  </a:cubicBezTo>
                  <a:cubicBezTo>
                    <a:pt x="23493" y="10420"/>
                    <a:pt x="23161" y="10478"/>
                    <a:pt x="23025" y="10517"/>
                  </a:cubicBezTo>
                  <a:cubicBezTo>
                    <a:pt x="22810" y="10549"/>
                    <a:pt x="22566" y="10564"/>
                    <a:pt x="22308" y="10564"/>
                  </a:cubicBezTo>
                  <a:cubicBezTo>
                    <a:pt x="22097" y="10564"/>
                    <a:pt x="21878" y="10554"/>
                    <a:pt x="21659" y="10537"/>
                  </a:cubicBezTo>
                  <a:cubicBezTo>
                    <a:pt x="21386" y="10478"/>
                    <a:pt x="21152" y="10381"/>
                    <a:pt x="20976" y="10185"/>
                  </a:cubicBezTo>
                  <a:cubicBezTo>
                    <a:pt x="20976" y="10185"/>
                    <a:pt x="20313" y="9893"/>
                    <a:pt x="20117" y="9268"/>
                  </a:cubicBezTo>
                  <a:cubicBezTo>
                    <a:pt x="20039" y="8976"/>
                    <a:pt x="20078" y="8683"/>
                    <a:pt x="20176" y="8390"/>
                  </a:cubicBezTo>
                  <a:cubicBezTo>
                    <a:pt x="20215" y="8215"/>
                    <a:pt x="20313" y="8078"/>
                    <a:pt x="20410" y="7922"/>
                  </a:cubicBezTo>
                  <a:cubicBezTo>
                    <a:pt x="20410" y="7922"/>
                    <a:pt x="20410" y="7903"/>
                    <a:pt x="20391" y="7903"/>
                  </a:cubicBezTo>
                  <a:cubicBezTo>
                    <a:pt x="20196" y="8234"/>
                    <a:pt x="19844" y="8586"/>
                    <a:pt x="19415" y="8800"/>
                  </a:cubicBezTo>
                  <a:cubicBezTo>
                    <a:pt x="19099" y="8948"/>
                    <a:pt x="18776" y="8999"/>
                    <a:pt x="18479" y="8999"/>
                  </a:cubicBezTo>
                  <a:cubicBezTo>
                    <a:pt x="18227" y="8999"/>
                    <a:pt x="17993" y="8962"/>
                    <a:pt x="17796" y="8917"/>
                  </a:cubicBezTo>
                  <a:lnTo>
                    <a:pt x="17796" y="8917"/>
                  </a:lnTo>
                  <a:cubicBezTo>
                    <a:pt x="17932" y="9210"/>
                    <a:pt x="17893" y="9503"/>
                    <a:pt x="17874" y="9639"/>
                  </a:cubicBezTo>
                  <a:cubicBezTo>
                    <a:pt x="17757" y="10556"/>
                    <a:pt x="16996" y="11434"/>
                    <a:pt x="16566" y="11903"/>
                  </a:cubicBezTo>
                  <a:cubicBezTo>
                    <a:pt x="16625" y="11942"/>
                    <a:pt x="16722" y="12020"/>
                    <a:pt x="16800" y="12098"/>
                  </a:cubicBezTo>
                  <a:cubicBezTo>
                    <a:pt x="17054" y="12332"/>
                    <a:pt x="17191" y="12663"/>
                    <a:pt x="17249" y="12995"/>
                  </a:cubicBezTo>
                  <a:cubicBezTo>
                    <a:pt x="17405" y="13873"/>
                    <a:pt x="17874" y="14615"/>
                    <a:pt x="18518" y="15551"/>
                  </a:cubicBezTo>
                  <a:cubicBezTo>
                    <a:pt x="18947" y="16195"/>
                    <a:pt x="19454" y="16956"/>
                    <a:pt x="19805" y="17854"/>
                  </a:cubicBezTo>
                  <a:cubicBezTo>
                    <a:pt x="20196" y="17639"/>
                    <a:pt x="20586" y="17483"/>
                    <a:pt x="20898" y="17366"/>
                  </a:cubicBezTo>
                  <a:cubicBezTo>
                    <a:pt x="21581" y="17093"/>
                    <a:pt x="21971" y="16917"/>
                    <a:pt x="22264" y="16624"/>
                  </a:cubicBezTo>
                  <a:cubicBezTo>
                    <a:pt x="22420" y="16488"/>
                    <a:pt x="22556" y="16371"/>
                    <a:pt x="22674" y="16234"/>
                  </a:cubicBezTo>
                  <a:cubicBezTo>
                    <a:pt x="22830" y="16098"/>
                    <a:pt x="22966" y="15980"/>
                    <a:pt x="23103" y="15824"/>
                  </a:cubicBezTo>
                  <a:lnTo>
                    <a:pt x="23103" y="15824"/>
                  </a:lnTo>
                  <a:cubicBezTo>
                    <a:pt x="22966" y="15883"/>
                    <a:pt x="22869" y="15902"/>
                    <a:pt x="22771" y="15902"/>
                  </a:cubicBezTo>
                  <a:cubicBezTo>
                    <a:pt x="22693" y="15914"/>
                    <a:pt x="22601" y="15923"/>
                    <a:pt x="22502" y="15923"/>
                  </a:cubicBezTo>
                  <a:cubicBezTo>
                    <a:pt x="22280" y="15923"/>
                    <a:pt x="22019" y="15881"/>
                    <a:pt x="21776" y="15746"/>
                  </a:cubicBezTo>
                  <a:cubicBezTo>
                    <a:pt x="21581" y="15649"/>
                    <a:pt x="21405" y="15512"/>
                    <a:pt x="21269" y="15298"/>
                  </a:cubicBezTo>
                  <a:cubicBezTo>
                    <a:pt x="21210" y="15200"/>
                    <a:pt x="21171" y="15122"/>
                    <a:pt x="21152" y="15024"/>
                  </a:cubicBezTo>
                  <a:cubicBezTo>
                    <a:pt x="20878" y="14946"/>
                    <a:pt x="20664" y="14829"/>
                    <a:pt x="20469" y="14654"/>
                  </a:cubicBezTo>
                  <a:cubicBezTo>
                    <a:pt x="19942" y="14166"/>
                    <a:pt x="19942" y="13405"/>
                    <a:pt x="19942" y="13288"/>
                  </a:cubicBezTo>
                  <a:lnTo>
                    <a:pt x="19942" y="13171"/>
                  </a:lnTo>
                  <a:cubicBezTo>
                    <a:pt x="19922" y="13151"/>
                    <a:pt x="19903" y="13093"/>
                    <a:pt x="19883" y="13073"/>
                  </a:cubicBezTo>
                  <a:cubicBezTo>
                    <a:pt x="19786" y="12878"/>
                    <a:pt x="19727" y="12703"/>
                    <a:pt x="19727" y="12566"/>
                  </a:cubicBezTo>
                  <a:lnTo>
                    <a:pt x="19727" y="12312"/>
                  </a:lnTo>
                  <a:cubicBezTo>
                    <a:pt x="19786" y="12000"/>
                    <a:pt x="19981" y="11688"/>
                    <a:pt x="20000" y="11629"/>
                  </a:cubicBezTo>
                  <a:cubicBezTo>
                    <a:pt x="20000" y="11629"/>
                    <a:pt x="20235" y="11142"/>
                    <a:pt x="20683" y="10868"/>
                  </a:cubicBezTo>
                  <a:cubicBezTo>
                    <a:pt x="20800" y="10810"/>
                    <a:pt x="21074" y="10654"/>
                    <a:pt x="21405" y="10654"/>
                  </a:cubicBezTo>
                  <a:cubicBezTo>
                    <a:pt x="21737" y="10654"/>
                    <a:pt x="22186" y="10712"/>
                    <a:pt x="22576" y="10946"/>
                  </a:cubicBezTo>
                  <a:cubicBezTo>
                    <a:pt x="22732" y="11044"/>
                    <a:pt x="22966" y="11220"/>
                    <a:pt x="23103" y="11551"/>
                  </a:cubicBezTo>
                  <a:cubicBezTo>
                    <a:pt x="23259" y="11942"/>
                    <a:pt x="23513" y="12195"/>
                    <a:pt x="23805" y="12371"/>
                  </a:cubicBezTo>
                  <a:cubicBezTo>
                    <a:pt x="24178" y="12557"/>
                    <a:pt x="24638" y="12633"/>
                    <a:pt x="25115" y="12633"/>
                  </a:cubicBezTo>
                  <a:cubicBezTo>
                    <a:pt x="25386" y="12633"/>
                    <a:pt x="25663" y="12608"/>
                    <a:pt x="25932" y="12566"/>
                  </a:cubicBezTo>
                  <a:cubicBezTo>
                    <a:pt x="26290" y="12507"/>
                    <a:pt x="26632" y="12477"/>
                    <a:pt x="26959" y="12477"/>
                  </a:cubicBezTo>
                  <a:cubicBezTo>
                    <a:pt x="27612" y="12477"/>
                    <a:pt x="28202" y="12598"/>
                    <a:pt x="28722" y="12859"/>
                  </a:cubicBezTo>
                  <a:cubicBezTo>
                    <a:pt x="29464" y="13210"/>
                    <a:pt x="29971" y="13776"/>
                    <a:pt x="30342" y="14381"/>
                  </a:cubicBezTo>
                  <a:cubicBezTo>
                    <a:pt x="30478" y="14381"/>
                    <a:pt x="30673" y="14381"/>
                    <a:pt x="30868" y="14439"/>
                  </a:cubicBezTo>
                  <a:cubicBezTo>
                    <a:pt x="31122" y="14517"/>
                    <a:pt x="31395" y="14654"/>
                    <a:pt x="31610" y="14927"/>
                  </a:cubicBezTo>
                  <a:cubicBezTo>
                    <a:pt x="31844" y="15259"/>
                    <a:pt x="31844" y="15629"/>
                    <a:pt x="31825" y="15824"/>
                  </a:cubicBezTo>
                  <a:cubicBezTo>
                    <a:pt x="31786" y="16488"/>
                    <a:pt x="32020" y="16995"/>
                    <a:pt x="32468" y="17776"/>
                  </a:cubicBezTo>
                  <a:cubicBezTo>
                    <a:pt x="32683" y="17190"/>
                    <a:pt x="32976" y="16605"/>
                    <a:pt x="33561" y="16156"/>
                  </a:cubicBezTo>
                  <a:cubicBezTo>
                    <a:pt x="33698" y="16059"/>
                    <a:pt x="33834" y="15922"/>
                    <a:pt x="33951" y="15863"/>
                  </a:cubicBezTo>
                  <a:cubicBezTo>
                    <a:pt x="34732" y="15278"/>
                    <a:pt x="35122" y="14927"/>
                    <a:pt x="35298" y="14420"/>
                  </a:cubicBezTo>
                  <a:cubicBezTo>
                    <a:pt x="35356" y="14185"/>
                    <a:pt x="35454" y="14049"/>
                    <a:pt x="35551" y="13951"/>
                  </a:cubicBezTo>
                  <a:cubicBezTo>
                    <a:pt x="35746" y="13737"/>
                    <a:pt x="35942" y="13639"/>
                    <a:pt x="36000" y="13600"/>
                  </a:cubicBezTo>
                  <a:cubicBezTo>
                    <a:pt x="36195" y="13502"/>
                    <a:pt x="36410" y="13483"/>
                    <a:pt x="36488" y="13463"/>
                  </a:cubicBezTo>
                  <a:cubicBezTo>
                    <a:pt x="36976" y="13444"/>
                    <a:pt x="37405" y="13190"/>
                    <a:pt x="37659" y="12839"/>
                  </a:cubicBezTo>
                  <a:cubicBezTo>
                    <a:pt x="36878" y="10322"/>
                    <a:pt x="35610" y="7903"/>
                    <a:pt x="33873" y="5737"/>
                  </a:cubicBezTo>
                  <a:cubicBezTo>
                    <a:pt x="32039" y="3493"/>
                    <a:pt x="29873" y="1678"/>
                    <a:pt x="27493" y="391"/>
                  </a:cubicBezTo>
                  <a:cubicBezTo>
                    <a:pt x="27068" y="329"/>
                    <a:pt x="26644" y="299"/>
                    <a:pt x="26230" y="299"/>
                  </a:cubicBezTo>
                  <a:cubicBezTo>
                    <a:pt x="25463" y="299"/>
                    <a:pt x="24731" y="403"/>
                    <a:pt x="24098" y="605"/>
                  </a:cubicBezTo>
                  <a:cubicBezTo>
                    <a:pt x="23708" y="722"/>
                    <a:pt x="23317" y="800"/>
                    <a:pt x="23064" y="820"/>
                  </a:cubicBezTo>
                  <a:cubicBezTo>
                    <a:pt x="22920" y="829"/>
                    <a:pt x="22747" y="836"/>
                    <a:pt x="22559" y="836"/>
                  </a:cubicBezTo>
                  <a:cubicBezTo>
                    <a:pt x="21908" y="836"/>
                    <a:pt x="21070" y="743"/>
                    <a:pt x="20586" y="274"/>
                  </a:cubicBezTo>
                  <a:cubicBezTo>
                    <a:pt x="20410" y="98"/>
                    <a:pt x="20196" y="20"/>
                    <a:pt x="19903" y="0"/>
                  </a:cubicBezTo>
                  <a:close/>
                  <a:moveTo>
                    <a:pt x="6654" y="11083"/>
                  </a:moveTo>
                  <a:cubicBezTo>
                    <a:pt x="5620" y="11122"/>
                    <a:pt x="5015" y="11200"/>
                    <a:pt x="4508" y="11493"/>
                  </a:cubicBezTo>
                  <a:cubicBezTo>
                    <a:pt x="4313" y="11610"/>
                    <a:pt x="4118" y="11766"/>
                    <a:pt x="3923" y="12020"/>
                  </a:cubicBezTo>
                  <a:cubicBezTo>
                    <a:pt x="3357" y="12781"/>
                    <a:pt x="2772" y="13424"/>
                    <a:pt x="2284" y="13932"/>
                  </a:cubicBezTo>
                  <a:cubicBezTo>
                    <a:pt x="1386" y="14907"/>
                    <a:pt x="801" y="15590"/>
                    <a:pt x="450" y="16605"/>
                  </a:cubicBezTo>
                  <a:cubicBezTo>
                    <a:pt x="137" y="17561"/>
                    <a:pt x="1" y="19005"/>
                    <a:pt x="391" y="21268"/>
                  </a:cubicBezTo>
                  <a:cubicBezTo>
                    <a:pt x="411" y="21444"/>
                    <a:pt x="489" y="21580"/>
                    <a:pt x="606" y="21736"/>
                  </a:cubicBezTo>
                  <a:lnTo>
                    <a:pt x="625" y="21756"/>
                  </a:lnTo>
                  <a:cubicBezTo>
                    <a:pt x="742" y="21932"/>
                    <a:pt x="937" y="22049"/>
                    <a:pt x="1113" y="22127"/>
                  </a:cubicBezTo>
                  <a:cubicBezTo>
                    <a:pt x="1328" y="22224"/>
                    <a:pt x="1523" y="22224"/>
                    <a:pt x="1679" y="22224"/>
                  </a:cubicBezTo>
                  <a:cubicBezTo>
                    <a:pt x="1796" y="22205"/>
                    <a:pt x="1874" y="22166"/>
                    <a:pt x="1972" y="22107"/>
                  </a:cubicBezTo>
                  <a:cubicBezTo>
                    <a:pt x="2501" y="21742"/>
                    <a:pt x="3082" y="21479"/>
                    <a:pt x="3699" y="21479"/>
                  </a:cubicBezTo>
                  <a:cubicBezTo>
                    <a:pt x="3741" y="21479"/>
                    <a:pt x="3783" y="21480"/>
                    <a:pt x="3825" y="21483"/>
                  </a:cubicBezTo>
                  <a:cubicBezTo>
                    <a:pt x="4801" y="21580"/>
                    <a:pt x="5289" y="22400"/>
                    <a:pt x="5425" y="22595"/>
                  </a:cubicBezTo>
                  <a:cubicBezTo>
                    <a:pt x="5503" y="22653"/>
                    <a:pt x="5523" y="22732"/>
                    <a:pt x="5581" y="22790"/>
                  </a:cubicBezTo>
                  <a:lnTo>
                    <a:pt x="5601" y="22810"/>
                  </a:lnTo>
                  <a:cubicBezTo>
                    <a:pt x="5874" y="22810"/>
                    <a:pt x="6147" y="22907"/>
                    <a:pt x="6342" y="23102"/>
                  </a:cubicBezTo>
                  <a:cubicBezTo>
                    <a:pt x="6576" y="23317"/>
                    <a:pt x="6732" y="23668"/>
                    <a:pt x="6674" y="24019"/>
                  </a:cubicBezTo>
                  <a:cubicBezTo>
                    <a:pt x="6596" y="25053"/>
                    <a:pt x="6967" y="25951"/>
                    <a:pt x="7513" y="27141"/>
                  </a:cubicBezTo>
                  <a:cubicBezTo>
                    <a:pt x="8020" y="28312"/>
                    <a:pt x="8703" y="29775"/>
                    <a:pt x="8645" y="31590"/>
                  </a:cubicBezTo>
                  <a:cubicBezTo>
                    <a:pt x="8645" y="32058"/>
                    <a:pt x="9074" y="32663"/>
                    <a:pt x="10049" y="33775"/>
                  </a:cubicBezTo>
                  <a:cubicBezTo>
                    <a:pt x="10401" y="34224"/>
                    <a:pt x="10849" y="34712"/>
                    <a:pt x="11181" y="35219"/>
                  </a:cubicBezTo>
                  <a:cubicBezTo>
                    <a:pt x="11805" y="36117"/>
                    <a:pt x="12118" y="36468"/>
                    <a:pt x="12449" y="36565"/>
                  </a:cubicBezTo>
                  <a:cubicBezTo>
                    <a:pt x="12491" y="36571"/>
                    <a:pt x="12541" y="36577"/>
                    <a:pt x="12603" y="36577"/>
                  </a:cubicBezTo>
                  <a:cubicBezTo>
                    <a:pt x="12747" y="36577"/>
                    <a:pt x="12955" y="36546"/>
                    <a:pt x="13269" y="36409"/>
                  </a:cubicBezTo>
                  <a:cubicBezTo>
                    <a:pt x="13386" y="36370"/>
                    <a:pt x="13503" y="36312"/>
                    <a:pt x="13581" y="36292"/>
                  </a:cubicBezTo>
                  <a:cubicBezTo>
                    <a:pt x="13718" y="36253"/>
                    <a:pt x="13776" y="36214"/>
                    <a:pt x="13796" y="36214"/>
                  </a:cubicBezTo>
                  <a:cubicBezTo>
                    <a:pt x="13854" y="36117"/>
                    <a:pt x="13893" y="36078"/>
                    <a:pt x="13932" y="36019"/>
                  </a:cubicBezTo>
                  <a:cubicBezTo>
                    <a:pt x="14654" y="35141"/>
                    <a:pt x="14908" y="34790"/>
                    <a:pt x="14908" y="34497"/>
                  </a:cubicBezTo>
                  <a:cubicBezTo>
                    <a:pt x="14908" y="34400"/>
                    <a:pt x="14869" y="34165"/>
                    <a:pt x="14479" y="33756"/>
                  </a:cubicBezTo>
                  <a:lnTo>
                    <a:pt x="14459" y="33736"/>
                  </a:lnTo>
                  <a:cubicBezTo>
                    <a:pt x="14342" y="33561"/>
                    <a:pt x="14225" y="33346"/>
                    <a:pt x="14186" y="33073"/>
                  </a:cubicBezTo>
                  <a:cubicBezTo>
                    <a:pt x="14166" y="32780"/>
                    <a:pt x="14244" y="32507"/>
                    <a:pt x="14322" y="32351"/>
                  </a:cubicBezTo>
                  <a:cubicBezTo>
                    <a:pt x="14459" y="32058"/>
                    <a:pt x="14674" y="31863"/>
                    <a:pt x="14752" y="31804"/>
                  </a:cubicBezTo>
                  <a:cubicBezTo>
                    <a:pt x="14947" y="31668"/>
                    <a:pt x="15201" y="31492"/>
                    <a:pt x="15337" y="31414"/>
                  </a:cubicBezTo>
                  <a:cubicBezTo>
                    <a:pt x="15883" y="31102"/>
                    <a:pt x="16274" y="30829"/>
                    <a:pt x="16430" y="30556"/>
                  </a:cubicBezTo>
                  <a:cubicBezTo>
                    <a:pt x="16488" y="30458"/>
                    <a:pt x="16508" y="30400"/>
                    <a:pt x="16508" y="30322"/>
                  </a:cubicBezTo>
                  <a:cubicBezTo>
                    <a:pt x="16508" y="30205"/>
                    <a:pt x="16469" y="29931"/>
                    <a:pt x="16137" y="29483"/>
                  </a:cubicBezTo>
                  <a:cubicBezTo>
                    <a:pt x="15825" y="29053"/>
                    <a:pt x="15805" y="28487"/>
                    <a:pt x="15805" y="28351"/>
                  </a:cubicBezTo>
                  <a:cubicBezTo>
                    <a:pt x="15552" y="28117"/>
                    <a:pt x="15337" y="27824"/>
                    <a:pt x="15220" y="27473"/>
                  </a:cubicBezTo>
                  <a:cubicBezTo>
                    <a:pt x="15122" y="27122"/>
                    <a:pt x="15142" y="26790"/>
                    <a:pt x="15259" y="26458"/>
                  </a:cubicBezTo>
                  <a:cubicBezTo>
                    <a:pt x="15513" y="25775"/>
                    <a:pt x="16196" y="25366"/>
                    <a:pt x="16274" y="25327"/>
                  </a:cubicBezTo>
                  <a:cubicBezTo>
                    <a:pt x="16313" y="25288"/>
                    <a:pt x="16332" y="25268"/>
                    <a:pt x="16371" y="25249"/>
                  </a:cubicBezTo>
                  <a:cubicBezTo>
                    <a:pt x="16898" y="24605"/>
                    <a:pt x="17366" y="24078"/>
                    <a:pt x="17776" y="23610"/>
                  </a:cubicBezTo>
                  <a:cubicBezTo>
                    <a:pt x="18810" y="22439"/>
                    <a:pt x="19435" y="21756"/>
                    <a:pt x="19844" y="21268"/>
                  </a:cubicBezTo>
                  <a:lnTo>
                    <a:pt x="19844" y="21268"/>
                  </a:lnTo>
                  <a:cubicBezTo>
                    <a:pt x="19805" y="21288"/>
                    <a:pt x="19747" y="21288"/>
                    <a:pt x="19708" y="21327"/>
                  </a:cubicBezTo>
                  <a:cubicBezTo>
                    <a:pt x="19524" y="21375"/>
                    <a:pt x="19344" y="21390"/>
                    <a:pt x="19185" y="21390"/>
                  </a:cubicBezTo>
                  <a:cubicBezTo>
                    <a:pt x="18954" y="21390"/>
                    <a:pt x="18766" y="21358"/>
                    <a:pt x="18674" y="21346"/>
                  </a:cubicBezTo>
                  <a:cubicBezTo>
                    <a:pt x="18557" y="21327"/>
                    <a:pt x="18342" y="21268"/>
                    <a:pt x="18147" y="21171"/>
                  </a:cubicBezTo>
                  <a:cubicBezTo>
                    <a:pt x="18088" y="21151"/>
                    <a:pt x="17971" y="21093"/>
                    <a:pt x="17854" y="20975"/>
                  </a:cubicBezTo>
                  <a:cubicBezTo>
                    <a:pt x="17776" y="20936"/>
                    <a:pt x="17659" y="20780"/>
                    <a:pt x="17561" y="20566"/>
                  </a:cubicBezTo>
                  <a:cubicBezTo>
                    <a:pt x="17503" y="20449"/>
                    <a:pt x="17483" y="20273"/>
                    <a:pt x="17483" y="20117"/>
                  </a:cubicBezTo>
                  <a:cubicBezTo>
                    <a:pt x="17444" y="20097"/>
                    <a:pt x="17308" y="20019"/>
                    <a:pt x="17074" y="19902"/>
                  </a:cubicBezTo>
                  <a:cubicBezTo>
                    <a:pt x="16722" y="19727"/>
                    <a:pt x="16001" y="19395"/>
                    <a:pt x="15552" y="18693"/>
                  </a:cubicBezTo>
                  <a:cubicBezTo>
                    <a:pt x="15318" y="18263"/>
                    <a:pt x="15201" y="17756"/>
                    <a:pt x="15201" y="17190"/>
                  </a:cubicBezTo>
                  <a:cubicBezTo>
                    <a:pt x="15201" y="16976"/>
                    <a:pt x="15044" y="16663"/>
                    <a:pt x="14596" y="15883"/>
                  </a:cubicBezTo>
                  <a:cubicBezTo>
                    <a:pt x="14225" y="15200"/>
                    <a:pt x="13562" y="14146"/>
                    <a:pt x="13562" y="12859"/>
                  </a:cubicBezTo>
                  <a:lnTo>
                    <a:pt x="13562" y="12839"/>
                  </a:lnTo>
                  <a:cubicBezTo>
                    <a:pt x="13269" y="12937"/>
                    <a:pt x="12976" y="12976"/>
                    <a:pt x="12703" y="12976"/>
                  </a:cubicBezTo>
                  <a:cubicBezTo>
                    <a:pt x="12137" y="12976"/>
                    <a:pt x="11669" y="12839"/>
                    <a:pt x="11337" y="12605"/>
                  </a:cubicBezTo>
                  <a:cubicBezTo>
                    <a:pt x="11240" y="12742"/>
                    <a:pt x="11123" y="12859"/>
                    <a:pt x="10986" y="12956"/>
                  </a:cubicBezTo>
                  <a:cubicBezTo>
                    <a:pt x="10752" y="13151"/>
                    <a:pt x="10479" y="13268"/>
                    <a:pt x="10186" y="13346"/>
                  </a:cubicBezTo>
                  <a:cubicBezTo>
                    <a:pt x="10045" y="13375"/>
                    <a:pt x="9911" y="13387"/>
                    <a:pt x="9786" y="13387"/>
                  </a:cubicBezTo>
                  <a:cubicBezTo>
                    <a:pt x="9322" y="13387"/>
                    <a:pt x="8992" y="13229"/>
                    <a:pt x="8976" y="13229"/>
                  </a:cubicBezTo>
                  <a:cubicBezTo>
                    <a:pt x="8957" y="13229"/>
                    <a:pt x="8918" y="13190"/>
                    <a:pt x="8918" y="13190"/>
                  </a:cubicBezTo>
                  <a:cubicBezTo>
                    <a:pt x="8586" y="13151"/>
                    <a:pt x="8313" y="12956"/>
                    <a:pt x="8157" y="12663"/>
                  </a:cubicBezTo>
                  <a:cubicBezTo>
                    <a:pt x="8118" y="12585"/>
                    <a:pt x="8098" y="12507"/>
                    <a:pt x="8059" y="12449"/>
                  </a:cubicBezTo>
                  <a:cubicBezTo>
                    <a:pt x="7942" y="12410"/>
                    <a:pt x="7045" y="12195"/>
                    <a:pt x="6752" y="11473"/>
                  </a:cubicBezTo>
                  <a:cubicBezTo>
                    <a:pt x="6693" y="11337"/>
                    <a:pt x="6674" y="11200"/>
                    <a:pt x="6654" y="11083"/>
                  </a:cubicBezTo>
                  <a:close/>
                </a:path>
              </a:pathLst>
            </a:custGeom>
            <a:solidFill>
              <a:srgbClr val="0088D3">
                <a:alpha val="2755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" name="Google Shape;1108;p38"/>
            <p:cNvSpPr/>
            <p:nvPr/>
          </p:nvSpPr>
          <p:spPr>
            <a:xfrm>
              <a:off x="4766769" y="1372980"/>
              <a:ext cx="2798317" cy="930166"/>
            </a:xfrm>
            <a:custGeom>
              <a:rect b="b" l="l" r="r" t="t"/>
              <a:pathLst>
                <a:path extrusionOk="0" h="14514" w="43664">
                  <a:moveTo>
                    <a:pt x="38941" y="1"/>
                  </a:moveTo>
                  <a:lnTo>
                    <a:pt x="38941" y="1"/>
                  </a:lnTo>
                  <a:cubicBezTo>
                    <a:pt x="40326" y="625"/>
                    <a:pt x="41126" y="1679"/>
                    <a:pt x="41126" y="2381"/>
                  </a:cubicBezTo>
                  <a:cubicBezTo>
                    <a:pt x="41126" y="2713"/>
                    <a:pt x="41341" y="2830"/>
                    <a:pt x="41439" y="3006"/>
                  </a:cubicBezTo>
                  <a:cubicBezTo>
                    <a:pt x="41575" y="3201"/>
                    <a:pt x="41439" y="3474"/>
                    <a:pt x="40405" y="4157"/>
                  </a:cubicBezTo>
                  <a:cubicBezTo>
                    <a:pt x="39370" y="4820"/>
                    <a:pt x="38414" y="5133"/>
                    <a:pt x="37341" y="5191"/>
                  </a:cubicBezTo>
                  <a:cubicBezTo>
                    <a:pt x="37162" y="5203"/>
                    <a:pt x="36979" y="5208"/>
                    <a:pt x="36792" y="5208"/>
                  </a:cubicBezTo>
                  <a:cubicBezTo>
                    <a:pt x="36045" y="5208"/>
                    <a:pt x="35230" y="5121"/>
                    <a:pt x="34278" y="4996"/>
                  </a:cubicBezTo>
                  <a:cubicBezTo>
                    <a:pt x="33642" y="4909"/>
                    <a:pt x="33149" y="4879"/>
                    <a:pt x="32743" y="4879"/>
                  </a:cubicBezTo>
                  <a:cubicBezTo>
                    <a:pt x="31907" y="4879"/>
                    <a:pt x="31444" y="5004"/>
                    <a:pt x="30875" y="5004"/>
                  </a:cubicBezTo>
                  <a:cubicBezTo>
                    <a:pt x="30611" y="5004"/>
                    <a:pt x="30324" y="4977"/>
                    <a:pt x="29966" y="4898"/>
                  </a:cubicBezTo>
                  <a:cubicBezTo>
                    <a:pt x="29474" y="4798"/>
                    <a:pt x="29086" y="4754"/>
                    <a:pt x="28799" y="4754"/>
                  </a:cubicBezTo>
                  <a:cubicBezTo>
                    <a:pt x="28195" y="4754"/>
                    <a:pt x="28030" y="4946"/>
                    <a:pt x="28268" y="5211"/>
                  </a:cubicBezTo>
                  <a:cubicBezTo>
                    <a:pt x="28400" y="5342"/>
                    <a:pt x="28327" y="5374"/>
                    <a:pt x="28169" y="5374"/>
                  </a:cubicBezTo>
                  <a:cubicBezTo>
                    <a:pt x="28021" y="5374"/>
                    <a:pt x="27798" y="5346"/>
                    <a:pt x="27597" y="5346"/>
                  </a:cubicBezTo>
                  <a:cubicBezTo>
                    <a:pt x="27374" y="5346"/>
                    <a:pt x="27177" y="5380"/>
                    <a:pt x="27137" y="5523"/>
                  </a:cubicBezTo>
                  <a:cubicBezTo>
                    <a:pt x="27120" y="5568"/>
                    <a:pt x="27053" y="5588"/>
                    <a:pt x="26947" y="5588"/>
                  </a:cubicBezTo>
                  <a:cubicBezTo>
                    <a:pt x="26185" y="5588"/>
                    <a:pt x="23423" y="4541"/>
                    <a:pt x="23098" y="4215"/>
                  </a:cubicBezTo>
                  <a:cubicBezTo>
                    <a:pt x="22746" y="3884"/>
                    <a:pt x="25985" y="2655"/>
                    <a:pt x="24620" y="2381"/>
                  </a:cubicBezTo>
                  <a:cubicBezTo>
                    <a:pt x="23254" y="2128"/>
                    <a:pt x="20542" y="1874"/>
                    <a:pt x="19156" y="1679"/>
                  </a:cubicBezTo>
                  <a:cubicBezTo>
                    <a:pt x="18812" y="1630"/>
                    <a:pt x="18416" y="1607"/>
                    <a:pt x="18035" y="1607"/>
                  </a:cubicBezTo>
                  <a:cubicBezTo>
                    <a:pt x="16881" y="1607"/>
                    <a:pt x="15862" y="1820"/>
                    <a:pt x="16815" y="2186"/>
                  </a:cubicBezTo>
                  <a:cubicBezTo>
                    <a:pt x="17781" y="2564"/>
                    <a:pt x="17708" y="2906"/>
                    <a:pt x="17272" y="2906"/>
                  </a:cubicBezTo>
                  <a:cubicBezTo>
                    <a:pt x="17145" y="2906"/>
                    <a:pt x="16987" y="2877"/>
                    <a:pt x="16815" y="2811"/>
                  </a:cubicBezTo>
                  <a:cubicBezTo>
                    <a:pt x="16707" y="2770"/>
                    <a:pt x="16610" y="2754"/>
                    <a:pt x="16517" y="2754"/>
                  </a:cubicBezTo>
                  <a:cubicBezTo>
                    <a:pt x="16078" y="2754"/>
                    <a:pt x="15757" y="3127"/>
                    <a:pt x="15088" y="3127"/>
                  </a:cubicBezTo>
                  <a:cubicBezTo>
                    <a:pt x="14872" y="3127"/>
                    <a:pt x="14621" y="3089"/>
                    <a:pt x="14317" y="2986"/>
                  </a:cubicBezTo>
                  <a:cubicBezTo>
                    <a:pt x="12912" y="2498"/>
                    <a:pt x="12795" y="2694"/>
                    <a:pt x="11469" y="2011"/>
                  </a:cubicBezTo>
                  <a:cubicBezTo>
                    <a:pt x="11088" y="1809"/>
                    <a:pt x="10748" y="1726"/>
                    <a:pt x="10481" y="1726"/>
                  </a:cubicBezTo>
                  <a:cubicBezTo>
                    <a:pt x="9843" y="1726"/>
                    <a:pt x="9615" y="2195"/>
                    <a:pt x="10220" y="2635"/>
                  </a:cubicBezTo>
                  <a:cubicBezTo>
                    <a:pt x="11078" y="3259"/>
                    <a:pt x="10434" y="3494"/>
                    <a:pt x="9888" y="3494"/>
                  </a:cubicBezTo>
                  <a:cubicBezTo>
                    <a:pt x="9322" y="3494"/>
                    <a:pt x="8386" y="4079"/>
                    <a:pt x="9342" y="4996"/>
                  </a:cubicBezTo>
                  <a:cubicBezTo>
                    <a:pt x="10298" y="5932"/>
                    <a:pt x="12912" y="7532"/>
                    <a:pt x="11703" y="7532"/>
                  </a:cubicBezTo>
                  <a:cubicBezTo>
                    <a:pt x="11205" y="7532"/>
                    <a:pt x="10612" y="7580"/>
                    <a:pt x="10023" y="7580"/>
                  </a:cubicBezTo>
                  <a:cubicBezTo>
                    <a:pt x="9201" y="7580"/>
                    <a:pt x="8385" y="7488"/>
                    <a:pt x="7839" y="7045"/>
                  </a:cubicBezTo>
                  <a:cubicBezTo>
                    <a:pt x="6864" y="6303"/>
                    <a:pt x="6181" y="5932"/>
                    <a:pt x="5713" y="5464"/>
                  </a:cubicBezTo>
                  <a:cubicBezTo>
                    <a:pt x="5627" y="5378"/>
                    <a:pt x="5572" y="5342"/>
                    <a:pt x="5542" y="5342"/>
                  </a:cubicBezTo>
                  <a:cubicBezTo>
                    <a:pt x="5410" y="5342"/>
                    <a:pt x="5783" y="6057"/>
                    <a:pt x="6181" y="6264"/>
                  </a:cubicBezTo>
                  <a:cubicBezTo>
                    <a:pt x="6280" y="6320"/>
                    <a:pt x="6288" y="6345"/>
                    <a:pt x="6235" y="6345"/>
                  </a:cubicBezTo>
                  <a:cubicBezTo>
                    <a:pt x="6050" y="6345"/>
                    <a:pt x="5123" y="6041"/>
                    <a:pt x="4835" y="5737"/>
                  </a:cubicBezTo>
                  <a:cubicBezTo>
                    <a:pt x="4464" y="5367"/>
                    <a:pt x="3839" y="4898"/>
                    <a:pt x="3547" y="4606"/>
                  </a:cubicBezTo>
                  <a:cubicBezTo>
                    <a:pt x="3254" y="4313"/>
                    <a:pt x="2805" y="3181"/>
                    <a:pt x="3098" y="2069"/>
                  </a:cubicBezTo>
                  <a:lnTo>
                    <a:pt x="3098" y="2069"/>
                  </a:lnTo>
                  <a:cubicBezTo>
                    <a:pt x="2474" y="3103"/>
                    <a:pt x="2766" y="4664"/>
                    <a:pt x="3332" y="5191"/>
                  </a:cubicBezTo>
                  <a:cubicBezTo>
                    <a:pt x="3859" y="5737"/>
                    <a:pt x="4249" y="7006"/>
                    <a:pt x="5615" y="7864"/>
                  </a:cubicBezTo>
                  <a:cubicBezTo>
                    <a:pt x="6981" y="8703"/>
                    <a:pt x="8834" y="9171"/>
                    <a:pt x="8308" y="9249"/>
                  </a:cubicBezTo>
                  <a:cubicBezTo>
                    <a:pt x="7761" y="9328"/>
                    <a:pt x="6278" y="9620"/>
                    <a:pt x="6513" y="9835"/>
                  </a:cubicBezTo>
                  <a:cubicBezTo>
                    <a:pt x="6674" y="9984"/>
                    <a:pt x="6701" y="10102"/>
                    <a:pt x="6513" y="10102"/>
                  </a:cubicBezTo>
                  <a:cubicBezTo>
                    <a:pt x="6405" y="10102"/>
                    <a:pt x="6228" y="10063"/>
                    <a:pt x="5966" y="9971"/>
                  </a:cubicBezTo>
                  <a:cubicBezTo>
                    <a:pt x="5789" y="9920"/>
                    <a:pt x="5659" y="9897"/>
                    <a:pt x="5581" y="9897"/>
                  </a:cubicBezTo>
                  <a:cubicBezTo>
                    <a:pt x="5334" y="9897"/>
                    <a:pt x="5607" y="10133"/>
                    <a:pt x="6513" y="10459"/>
                  </a:cubicBezTo>
                  <a:cubicBezTo>
                    <a:pt x="6747" y="10537"/>
                    <a:pt x="6942" y="10635"/>
                    <a:pt x="7078" y="10713"/>
                  </a:cubicBezTo>
                  <a:cubicBezTo>
                    <a:pt x="7820" y="11084"/>
                    <a:pt x="8074" y="11493"/>
                    <a:pt x="8932" y="11610"/>
                  </a:cubicBezTo>
                  <a:cubicBezTo>
                    <a:pt x="9612" y="11711"/>
                    <a:pt x="8910" y="11796"/>
                    <a:pt x="8022" y="11796"/>
                  </a:cubicBezTo>
                  <a:cubicBezTo>
                    <a:pt x="7535" y="11796"/>
                    <a:pt x="6992" y="11770"/>
                    <a:pt x="6591" y="11708"/>
                  </a:cubicBezTo>
                  <a:cubicBezTo>
                    <a:pt x="5478" y="11532"/>
                    <a:pt x="3371" y="11298"/>
                    <a:pt x="2474" y="10927"/>
                  </a:cubicBezTo>
                  <a:cubicBezTo>
                    <a:pt x="1576" y="10557"/>
                    <a:pt x="1010" y="10049"/>
                    <a:pt x="464" y="9640"/>
                  </a:cubicBezTo>
                  <a:cubicBezTo>
                    <a:pt x="370" y="9567"/>
                    <a:pt x="297" y="9535"/>
                    <a:pt x="244" y="9535"/>
                  </a:cubicBezTo>
                  <a:cubicBezTo>
                    <a:pt x="0" y="9535"/>
                    <a:pt x="178" y="10201"/>
                    <a:pt x="659" y="10537"/>
                  </a:cubicBezTo>
                  <a:cubicBezTo>
                    <a:pt x="1244" y="10947"/>
                    <a:pt x="3449" y="12801"/>
                    <a:pt x="5927" y="13249"/>
                  </a:cubicBezTo>
                  <a:cubicBezTo>
                    <a:pt x="8425" y="13659"/>
                    <a:pt x="9088" y="13445"/>
                    <a:pt x="10942" y="14030"/>
                  </a:cubicBezTo>
                  <a:cubicBezTo>
                    <a:pt x="11655" y="14260"/>
                    <a:pt x="12064" y="14312"/>
                    <a:pt x="12406" y="14312"/>
                  </a:cubicBezTo>
                  <a:cubicBezTo>
                    <a:pt x="12691" y="14312"/>
                    <a:pt x="12930" y="14276"/>
                    <a:pt x="13261" y="14276"/>
                  </a:cubicBezTo>
                  <a:cubicBezTo>
                    <a:pt x="13544" y="14276"/>
                    <a:pt x="13893" y="14302"/>
                    <a:pt x="14395" y="14401"/>
                  </a:cubicBezTo>
                  <a:cubicBezTo>
                    <a:pt x="14819" y="14478"/>
                    <a:pt x="15205" y="14514"/>
                    <a:pt x="15541" y="14514"/>
                  </a:cubicBezTo>
                  <a:cubicBezTo>
                    <a:pt x="16648" y="14514"/>
                    <a:pt x="17219" y="14125"/>
                    <a:pt x="16815" y="13542"/>
                  </a:cubicBezTo>
                  <a:cubicBezTo>
                    <a:pt x="16268" y="12781"/>
                    <a:pt x="16756" y="12469"/>
                    <a:pt x="16503" y="12001"/>
                  </a:cubicBezTo>
                  <a:cubicBezTo>
                    <a:pt x="16229" y="11571"/>
                    <a:pt x="16054" y="11376"/>
                    <a:pt x="16522" y="11220"/>
                  </a:cubicBezTo>
                  <a:cubicBezTo>
                    <a:pt x="16951" y="11103"/>
                    <a:pt x="17498" y="10732"/>
                    <a:pt x="16698" y="10264"/>
                  </a:cubicBezTo>
                  <a:cubicBezTo>
                    <a:pt x="16014" y="9914"/>
                    <a:pt x="16186" y="9396"/>
                    <a:pt x="17361" y="9396"/>
                  </a:cubicBezTo>
                  <a:cubicBezTo>
                    <a:pt x="17628" y="9396"/>
                    <a:pt x="17946" y="9422"/>
                    <a:pt x="18317" y="9484"/>
                  </a:cubicBezTo>
                  <a:cubicBezTo>
                    <a:pt x="20346" y="9835"/>
                    <a:pt x="23390" y="10693"/>
                    <a:pt x="24698" y="10830"/>
                  </a:cubicBezTo>
                  <a:cubicBezTo>
                    <a:pt x="25985" y="11006"/>
                    <a:pt x="27000" y="11123"/>
                    <a:pt x="25693" y="11552"/>
                  </a:cubicBezTo>
                  <a:cubicBezTo>
                    <a:pt x="24366" y="12001"/>
                    <a:pt x="26219" y="12762"/>
                    <a:pt x="27332" y="12762"/>
                  </a:cubicBezTo>
                  <a:cubicBezTo>
                    <a:pt x="27914" y="12762"/>
                    <a:pt x="28303" y="12850"/>
                    <a:pt x="28769" y="12850"/>
                  </a:cubicBezTo>
                  <a:cubicBezTo>
                    <a:pt x="29178" y="12850"/>
                    <a:pt x="29646" y="12782"/>
                    <a:pt x="30356" y="12527"/>
                  </a:cubicBezTo>
                  <a:cubicBezTo>
                    <a:pt x="31773" y="12037"/>
                    <a:pt x="32277" y="12020"/>
                    <a:pt x="33568" y="12020"/>
                  </a:cubicBezTo>
                  <a:cubicBezTo>
                    <a:pt x="33663" y="12020"/>
                    <a:pt x="33763" y="12020"/>
                    <a:pt x="33868" y="12020"/>
                  </a:cubicBezTo>
                  <a:cubicBezTo>
                    <a:pt x="35351" y="12020"/>
                    <a:pt x="38395" y="11610"/>
                    <a:pt x="37146" y="11064"/>
                  </a:cubicBezTo>
                  <a:cubicBezTo>
                    <a:pt x="36002" y="10574"/>
                    <a:pt x="36447" y="10557"/>
                    <a:pt x="37238" y="10557"/>
                  </a:cubicBezTo>
                  <a:cubicBezTo>
                    <a:pt x="37297" y="10557"/>
                    <a:pt x="37357" y="10557"/>
                    <a:pt x="37419" y="10557"/>
                  </a:cubicBezTo>
                  <a:cubicBezTo>
                    <a:pt x="38317" y="10557"/>
                    <a:pt x="40034" y="10303"/>
                    <a:pt x="38570" y="9659"/>
                  </a:cubicBezTo>
                  <a:cubicBezTo>
                    <a:pt x="37107" y="9035"/>
                    <a:pt x="37927" y="8274"/>
                    <a:pt x="40619" y="7337"/>
                  </a:cubicBezTo>
                  <a:cubicBezTo>
                    <a:pt x="43292" y="6420"/>
                    <a:pt x="43663" y="5093"/>
                    <a:pt x="43039" y="3923"/>
                  </a:cubicBezTo>
                  <a:cubicBezTo>
                    <a:pt x="42414" y="2830"/>
                    <a:pt x="42083" y="2869"/>
                    <a:pt x="41712" y="2206"/>
                  </a:cubicBezTo>
                  <a:cubicBezTo>
                    <a:pt x="41692" y="2167"/>
                    <a:pt x="41673" y="2128"/>
                    <a:pt x="41673" y="2089"/>
                  </a:cubicBezTo>
                  <a:cubicBezTo>
                    <a:pt x="41283" y="1289"/>
                    <a:pt x="40112" y="333"/>
                    <a:pt x="389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" name="Google Shape;1109;p38"/>
            <p:cNvSpPr/>
            <p:nvPr/>
          </p:nvSpPr>
          <p:spPr>
            <a:xfrm>
              <a:off x="4766834" y="1371762"/>
              <a:ext cx="2794471" cy="929397"/>
            </a:xfrm>
            <a:custGeom>
              <a:rect b="b" l="l" r="r" t="t"/>
              <a:pathLst>
                <a:path extrusionOk="0" h="14502" w="43604">
                  <a:moveTo>
                    <a:pt x="38882" y="0"/>
                  </a:moveTo>
                  <a:lnTo>
                    <a:pt x="38882" y="0"/>
                  </a:lnTo>
                  <a:cubicBezTo>
                    <a:pt x="40267" y="644"/>
                    <a:pt x="41086" y="1678"/>
                    <a:pt x="41086" y="2381"/>
                  </a:cubicBezTo>
                  <a:cubicBezTo>
                    <a:pt x="41086" y="2693"/>
                    <a:pt x="41301" y="2830"/>
                    <a:pt x="41399" y="2986"/>
                  </a:cubicBezTo>
                  <a:cubicBezTo>
                    <a:pt x="41516" y="3181"/>
                    <a:pt x="41399" y="3434"/>
                    <a:pt x="40345" y="4137"/>
                  </a:cubicBezTo>
                  <a:cubicBezTo>
                    <a:pt x="39330" y="4820"/>
                    <a:pt x="38374" y="5112"/>
                    <a:pt x="37301" y="5191"/>
                  </a:cubicBezTo>
                  <a:cubicBezTo>
                    <a:pt x="36052" y="5834"/>
                    <a:pt x="35877" y="6361"/>
                    <a:pt x="36950" y="6830"/>
                  </a:cubicBezTo>
                  <a:cubicBezTo>
                    <a:pt x="38413" y="7454"/>
                    <a:pt x="36716" y="7727"/>
                    <a:pt x="35818" y="7727"/>
                  </a:cubicBezTo>
                  <a:cubicBezTo>
                    <a:pt x="35755" y="7727"/>
                    <a:pt x="35693" y="7727"/>
                    <a:pt x="35633" y="7727"/>
                  </a:cubicBezTo>
                  <a:cubicBezTo>
                    <a:pt x="34827" y="7727"/>
                    <a:pt x="34382" y="7744"/>
                    <a:pt x="35545" y="8234"/>
                  </a:cubicBezTo>
                  <a:cubicBezTo>
                    <a:pt x="36794" y="8781"/>
                    <a:pt x="33731" y="9190"/>
                    <a:pt x="32248" y="9190"/>
                  </a:cubicBezTo>
                  <a:cubicBezTo>
                    <a:pt x="32143" y="9190"/>
                    <a:pt x="32043" y="9190"/>
                    <a:pt x="31947" y="9190"/>
                  </a:cubicBezTo>
                  <a:cubicBezTo>
                    <a:pt x="30659" y="9190"/>
                    <a:pt x="30171" y="9207"/>
                    <a:pt x="28735" y="9698"/>
                  </a:cubicBezTo>
                  <a:cubicBezTo>
                    <a:pt x="28016" y="9953"/>
                    <a:pt x="27543" y="10021"/>
                    <a:pt x="27132" y="10021"/>
                  </a:cubicBezTo>
                  <a:cubicBezTo>
                    <a:pt x="26663" y="10021"/>
                    <a:pt x="26274" y="9932"/>
                    <a:pt x="25692" y="9932"/>
                  </a:cubicBezTo>
                  <a:cubicBezTo>
                    <a:pt x="24619" y="9932"/>
                    <a:pt x="22765" y="9171"/>
                    <a:pt x="24072" y="8722"/>
                  </a:cubicBezTo>
                  <a:cubicBezTo>
                    <a:pt x="25399" y="8293"/>
                    <a:pt x="24365" y="8156"/>
                    <a:pt x="23077" y="8000"/>
                  </a:cubicBezTo>
                  <a:cubicBezTo>
                    <a:pt x="21789" y="7844"/>
                    <a:pt x="18745" y="7005"/>
                    <a:pt x="16716" y="6654"/>
                  </a:cubicBezTo>
                  <a:cubicBezTo>
                    <a:pt x="16341" y="6593"/>
                    <a:pt x="16021" y="6566"/>
                    <a:pt x="15753" y="6566"/>
                  </a:cubicBezTo>
                  <a:cubicBezTo>
                    <a:pt x="14571" y="6566"/>
                    <a:pt x="14409" y="7084"/>
                    <a:pt x="15077" y="7434"/>
                  </a:cubicBezTo>
                  <a:cubicBezTo>
                    <a:pt x="15877" y="7903"/>
                    <a:pt x="15350" y="8273"/>
                    <a:pt x="14902" y="8390"/>
                  </a:cubicBezTo>
                  <a:cubicBezTo>
                    <a:pt x="14453" y="8527"/>
                    <a:pt x="14609" y="8722"/>
                    <a:pt x="14882" y="9171"/>
                  </a:cubicBezTo>
                  <a:cubicBezTo>
                    <a:pt x="15155" y="9620"/>
                    <a:pt x="14668" y="9951"/>
                    <a:pt x="15194" y="10712"/>
                  </a:cubicBezTo>
                  <a:cubicBezTo>
                    <a:pt x="15609" y="11276"/>
                    <a:pt x="15045" y="11681"/>
                    <a:pt x="13963" y="11681"/>
                  </a:cubicBezTo>
                  <a:cubicBezTo>
                    <a:pt x="13620" y="11681"/>
                    <a:pt x="13226" y="11640"/>
                    <a:pt x="12794" y="11551"/>
                  </a:cubicBezTo>
                  <a:cubicBezTo>
                    <a:pt x="12314" y="11464"/>
                    <a:pt x="11973" y="11439"/>
                    <a:pt x="11697" y="11439"/>
                  </a:cubicBezTo>
                  <a:cubicBezTo>
                    <a:pt x="11336" y="11439"/>
                    <a:pt x="11087" y="11481"/>
                    <a:pt x="10784" y="11481"/>
                  </a:cubicBezTo>
                  <a:cubicBezTo>
                    <a:pt x="10443" y="11481"/>
                    <a:pt x="10034" y="11428"/>
                    <a:pt x="9321" y="11200"/>
                  </a:cubicBezTo>
                  <a:cubicBezTo>
                    <a:pt x="8404" y="10927"/>
                    <a:pt x="7760" y="10829"/>
                    <a:pt x="7058" y="10751"/>
                  </a:cubicBezTo>
                  <a:lnTo>
                    <a:pt x="7058" y="10751"/>
                  </a:lnTo>
                  <a:cubicBezTo>
                    <a:pt x="7780" y="11142"/>
                    <a:pt x="8053" y="11532"/>
                    <a:pt x="8912" y="11649"/>
                  </a:cubicBezTo>
                  <a:cubicBezTo>
                    <a:pt x="9592" y="11750"/>
                    <a:pt x="8881" y="11834"/>
                    <a:pt x="7993" y="11834"/>
                  </a:cubicBezTo>
                  <a:cubicBezTo>
                    <a:pt x="7506" y="11834"/>
                    <a:pt x="6964" y="11809"/>
                    <a:pt x="6570" y="11746"/>
                  </a:cubicBezTo>
                  <a:cubicBezTo>
                    <a:pt x="5438" y="11590"/>
                    <a:pt x="3351" y="11337"/>
                    <a:pt x="2453" y="10966"/>
                  </a:cubicBezTo>
                  <a:cubicBezTo>
                    <a:pt x="1517" y="10615"/>
                    <a:pt x="990" y="10088"/>
                    <a:pt x="443" y="9678"/>
                  </a:cubicBezTo>
                  <a:cubicBezTo>
                    <a:pt x="349" y="9599"/>
                    <a:pt x="277" y="9565"/>
                    <a:pt x="226" y="9565"/>
                  </a:cubicBezTo>
                  <a:cubicBezTo>
                    <a:pt x="1" y="9565"/>
                    <a:pt x="174" y="10219"/>
                    <a:pt x="619" y="10537"/>
                  </a:cubicBezTo>
                  <a:cubicBezTo>
                    <a:pt x="1204" y="10946"/>
                    <a:pt x="3390" y="12820"/>
                    <a:pt x="5887" y="13229"/>
                  </a:cubicBezTo>
                  <a:cubicBezTo>
                    <a:pt x="8365" y="13659"/>
                    <a:pt x="9048" y="13424"/>
                    <a:pt x="10882" y="14010"/>
                  </a:cubicBezTo>
                  <a:cubicBezTo>
                    <a:pt x="11591" y="14229"/>
                    <a:pt x="12000" y="14278"/>
                    <a:pt x="12338" y="14278"/>
                  </a:cubicBezTo>
                  <a:cubicBezTo>
                    <a:pt x="12619" y="14278"/>
                    <a:pt x="12852" y="14244"/>
                    <a:pt x="13168" y="14244"/>
                  </a:cubicBezTo>
                  <a:cubicBezTo>
                    <a:pt x="13455" y="14244"/>
                    <a:pt x="13811" y="14272"/>
                    <a:pt x="14336" y="14381"/>
                  </a:cubicBezTo>
                  <a:cubicBezTo>
                    <a:pt x="14770" y="14464"/>
                    <a:pt x="15164" y="14502"/>
                    <a:pt x="15507" y="14502"/>
                  </a:cubicBezTo>
                  <a:cubicBezTo>
                    <a:pt x="16611" y="14502"/>
                    <a:pt x="17172" y="14103"/>
                    <a:pt x="16755" y="13522"/>
                  </a:cubicBezTo>
                  <a:cubicBezTo>
                    <a:pt x="16228" y="12781"/>
                    <a:pt x="16716" y="12429"/>
                    <a:pt x="16443" y="12000"/>
                  </a:cubicBezTo>
                  <a:cubicBezTo>
                    <a:pt x="16170" y="11532"/>
                    <a:pt x="16033" y="11337"/>
                    <a:pt x="16463" y="11220"/>
                  </a:cubicBezTo>
                  <a:cubicBezTo>
                    <a:pt x="16931" y="11083"/>
                    <a:pt x="17458" y="10693"/>
                    <a:pt x="16638" y="10264"/>
                  </a:cubicBezTo>
                  <a:cubicBezTo>
                    <a:pt x="15961" y="9901"/>
                    <a:pt x="16123" y="9386"/>
                    <a:pt x="17279" y="9386"/>
                  </a:cubicBezTo>
                  <a:cubicBezTo>
                    <a:pt x="17554" y="9386"/>
                    <a:pt x="17886" y="9415"/>
                    <a:pt x="18277" y="9483"/>
                  </a:cubicBezTo>
                  <a:cubicBezTo>
                    <a:pt x="20287" y="9815"/>
                    <a:pt x="23350" y="10654"/>
                    <a:pt x="24638" y="10829"/>
                  </a:cubicBezTo>
                  <a:cubicBezTo>
                    <a:pt x="25926" y="10986"/>
                    <a:pt x="26960" y="11122"/>
                    <a:pt x="25633" y="11551"/>
                  </a:cubicBezTo>
                  <a:cubicBezTo>
                    <a:pt x="24326" y="11961"/>
                    <a:pt x="26199" y="12742"/>
                    <a:pt x="27272" y="12742"/>
                  </a:cubicBezTo>
                  <a:cubicBezTo>
                    <a:pt x="27861" y="12742"/>
                    <a:pt x="28250" y="12841"/>
                    <a:pt x="28735" y="12841"/>
                  </a:cubicBezTo>
                  <a:cubicBezTo>
                    <a:pt x="29135" y="12841"/>
                    <a:pt x="29600" y="12774"/>
                    <a:pt x="30296" y="12527"/>
                  </a:cubicBezTo>
                  <a:cubicBezTo>
                    <a:pt x="31732" y="12036"/>
                    <a:pt x="32253" y="12020"/>
                    <a:pt x="33515" y="12020"/>
                  </a:cubicBezTo>
                  <a:cubicBezTo>
                    <a:pt x="33609" y="12020"/>
                    <a:pt x="33706" y="12020"/>
                    <a:pt x="33809" y="12020"/>
                  </a:cubicBezTo>
                  <a:cubicBezTo>
                    <a:pt x="35291" y="12020"/>
                    <a:pt x="38335" y="11610"/>
                    <a:pt x="37106" y="11064"/>
                  </a:cubicBezTo>
                  <a:cubicBezTo>
                    <a:pt x="35925" y="10573"/>
                    <a:pt x="36385" y="10556"/>
                    <a:pt x="37178" y="10556"/>
                  </a:cubicBezTo>
                  <a:cubicBezTo>
                    <a:pt x="37237" y="10556"/>
                    <a:pt x="37298" y="10556"/>
                    <a:pt x="37360" y="10556"/>
                  </a:cubicBezTo>
                  <a:cubicBezTo>
                    <a:pt x="38238" y="10556"/>
                    <a:pt x="39974" y="10283"/>
                    <a:pt x="38511" y="9659"/>
                  </a:cubicBezTo>
                  <a:cubicBezTo>
                    <a:pt x="37048" y="9015"/>
                    <a:pt x="37887" y="8254"/>
                    <a:pt x="40560" y="7337"/>
                  </a:cubicBezTo>
                  <a:cubicBezTo>
                    <a:pt x="43252" y="6400"/>
                    <a:pt x="43603" y="5073"/>
                    <a:pt x="42979" y="3922"/>
                  </a:cubicBezTo>
                  <a:cubicBezTo>
                    <a:pt x="42374" y="2830"/>
                    <a:pt x="42023" y="2869"/>
                    <a:pt x="41652" y="2186"/>
                  </a:cubicBezTo>
                  <a:cubicBezTo>
                    <a:pt x="41652" y="2166"/>
                    <a:pt x="41633" y="2147"/>
                    <a:pt x="41613" y="2088"/>
                  </a:cubicBezTo>
                  <a:cubicBezTo>
                    <a:pt x="41223" y="1288"/>
                    <a:pt x="40052" y="313"/>
                    <a:pt x="38882" y="0"/>
                  </a:cubicBezTo>
                  <a:close/>
                </a:path>
              </a:pathLst>
            </a:custGeom>
            <a:solidFill>
              <a:srgbClr val="0088D3">
                <a:alpha val="1466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" name="Google Shape;1110;p38"/>
            <p:cNvSpPr/>
            <p:nvPr/>
          </p:nvSpPr>
          <p:spPr>
            <a:xfrm>
              <a:off x="5626836" y="2371999"/>
              <a:ext cx="1225545" cy="446369"/>
            </a:xfrm>
            <a:custGeom>
              <a:rect b="b" l="l" r="r" t="t"/>
              <a:pathLst>
                <a:path extrusionOk="0" h="6965" w="19123">
                  <a:moveTo>
                    <a:pt x="9094" y="1"/>
                  </a:moveTo>
                  <a:cubicBezTo>
                    <a:pt x="8895" y="1"/>
                    <a:pt x="9911" y="729"/>
                    <a:pt x="11317" y="998"/>
                  </a:cubicBezTo>
                  <a:cubicBezTo>
                    <a:pt x="13057" y="1291"/>
                    <a:pt x="13525" y="1963"/>
                    <a:pt x="14722" y="1963"/>
                  </a:cubicBezTo>
                  <a:cubicBezTo>
                    <a:pt x="14800" y="1963"/>
                    <a:pt x="14881" y="1960"/>
                    <a:pt x="14965" y="1954"/>
                  </a:cubicBezTo>
                  <a:cubicBezTo>
                    <a:pt x="15067" y="1947"/>
                    <a:pt x="15149" y="1944"/>
                    <a:pt x="15211" y="1944"/>
                  </a:cubicBezTo>
                  <a:cubicBezTo>
                    <a:pt x="15964" y="1944"/>
                    <a:pt x="13914" y="2426"/>
                    <a:pt x="12654" y="2426"/>
                  </a:cubicBezTo>
                  <a:cubicBezTo>
                    <a:pt x="12590" y="2426"/>
                    <a:pt x="12527" y="2425"/>
                    <a:pt x="12468" y="2422"/>
                  </a:cubicBezTo>
                  <a:cubicBezTo>
                    <a:pt x="11570" y="2370"/>
                    <a:pt x="10681" y="2327"/>
                    <a:pt x="9917" y="2327"/>
                  </a:cubicBezTo>
                  <a:cubicBezTo>
                    <a:pt x="9535" y="2327"/>
                    <a:pt x="9183" y="2338"/>
                    <a:pt x="8878" y="2364"/>
                  </a:cubicBezTo>
                  <a:cubicBezTo>
                    <a:pt x="8786" y="2371"/>
                    <a:pt x="8684" y="2375"/>
                    <a:pt x="8574" y="2375"/>
                  </a:cubicBezTo>
                  <a:cubicBezTo>
                    <a:pt x="7562" y="2375"/>
                    <a:pt x="5880" y="2075"/>
                    <a:pt x="5405" y="1934"/>
                  </a:cubicBezTo>
                  <a:cubicBezTo>
                    <a:pt x="5335" y="1910"/>
                    <a:pt x="5277" y="1899"/>
                    <a:pt x="5233" y="1899"/>
                  </a:cubicBezTo>
                  <a:cubicBezTo>
                    <a:pt x="4958" y="1899"/>
                    <a:pt x="5201" y="2326"/>
                    <a:pt x="6126" y="2578"/>
                  </a:cubicBezTo>
                  <a:cubicBezTo>
                    <a:pt x="6976" y="2823"/>
                    <a:pt x="7237" y="3055"/>
                    <a:pt x="6842" y="3055"/>
                  </a:cubicBezTo>
                  <a:cubicBezTo>
                    <a:pt x="6765" y="3055"/>
                    <a:pt x="6663" y="3046"/>
                    <a:pt x="6536" y="3027"/>
                  </a:cubicBezTo>
                  <a:cubicBezTo>
                    <a:pt x="6432" y="3012"/>
                    <a:pt x="6349" y="3005"/>
                    <a:pt x="6284" y="3005"/>
                  </a:cubicBezTo>
                  <a:cubicBezTo>
                    <a:pt x="5859" y="3005"/>
                    <a:pt x="6190" y="3299"/>
                    <a:pt x="6478" y="3417"/>
                  </a:cubicBezTo>
                  <a:cubicBezTo>
                    <a:pt x="6819" y="3531"/>
                    <a:pt x="7178" y="4160"/>
                    <a:pt x="5088" y="4160"/>
                  </a:cubicBezTo>
                  <a:cubicBezTo>
                    <a:pt x="5026" y="4160"/>
                    <a:pt x="4963" y="4160"/>
                    <a:pt x="4897" y="4159"/>
                  </a:cubicBezTo>
                  <a:cubicBezTo>
                    <a:pt x="3902" y="4159"/>
                    <a:pt x="3395" y="4198"/>
                    <a:pt x="3024" y="4217"/>
                  </a:cubicBezTo>
                  <a:cubicBezTo>
                    <a:pt x="2691" y="4231"/>
                    <a:pt x="2485" y="4262"/>
                    <a:pt x="2152" y="4262"/>
                  </a:cubicBezTo>
                  <a:cubicBezTo>
                    <a:pt x="1997" y="4262"/>
                    <a:pt x="1815" y="4255"/>
                    <a:pt x="1580" y="4237"/>
                  </a:cubicBezTo>
                  <a:cubicBezTo>
                    <a:pt x="826" y="4165"/>
                    <a:pt x="204" y="4034"/>
                    <a:pt x="79" y="4034"/>
                  </a:cubicBezTo>
                  <a:cubicBezTo>
                    <a:pt x="1" y="4034"/>
                    <a:pt x="120" y="4086"/>
                    <a:pt x="527" y="4237"/>
                  </a:cubicBezTo>
                  <a:cubicBezTo>
                    <a:pt x="1619" y="4647"/>
                    <a:pt x="2497" y="5212"/>
                    <a:pt x="4175" y="5369"/>
                  </a:cubicBezTo>
                  <a:cubicBezTo>
                    <a:pt x="5545" y="5465"/>
                    <a:pt x="5877" y="5695"/>
                    <a:pt x="6534" y="5695"/>
                  </a:cubicBezTo>
                  <a:cubicBezTo>
                    <a:pt x="6672" y="5695"/>
                    <a:pt x="6825" y="5685"/>
                    <a:pt x="7004" y="5661"/>
                  </a:cubicBezTo>
                  <a:cubicBezTo>
                    <a:pt x="7143" y="5640"/>
                    <a:pt x="7281" y="5631"/>
                    <a:pt x="7412" y="5631"/>
                  </a:cubicBezTo>
                  <a:cubicBezTo>
                    <a:pt x="8250" y="5631"/>
                    <a:pt x="8837" y="6006"/>
                    <a:pt x="7590" y="6090"/>
                  </a:cubicBezTo>
                  <a:cubicBezTo>
                    <a:pt x="6146" y="6208"/>
                    <a:pt x="6361" y="6364"/>
                    <a:pt x="7239" y="6461"/>
                  </a:cubicBezTo>
                  <a:cubicBezTo>
                    <a:pt x="8156" y="6559"/>
                    <a:pt x="6146" y="6734"/>
                    <a:pt x="7824" y="6929"/>
                  </a:cubicBezTo>
                  <a:cubicBezTo>
                    <a:pt x="8085" y="6954"/>
                    <a:pt x="8332" y="6965"/>
                    <a:pt x="8565" y="6965"/>
                  </a:cubicBezTo>
                  <a:cubicBezTo>
                    <a:pt x="9808" y="6965"/>
                    <a:pt x="10645" y="6664"/>
                    <a:pt x="11121" y="6598"/>
                  </a:cubicBezTo>
                  <a:cubicBezTo>
                    <a:pt x="11687" y="6539"/>
                    <a:pt x="11882" y="6208"/>
                    <a:pt x="10829" y="5993"/>
                  </a:cubicBezTo>
                  <a:cubicBezTo>
                    <a:pt x="9775" y="5778"/>
                    <a:pt x="9346" y="5232"/>
                    <a:pt x="8839" y="4881"/>
                  </a:cubicBezTo>
                  <a:cubicBezTo>
                    <a:pt x="8588" y="4695"/>
                    <a:pt x="8731" y="4646"/>
                    <a:pt x="9080" y="4646"/>
                  </a:cubicBezTo>
                  <a:cubicBezTo>
                    <a:pt x="9464" y="4646"/>
                    <a:pt x="10098" y="4705"/>
                    <a:pt x="10731" y="4705"/>
                  </a:cubicBezTo>
                  <a:cubicBezTo>
                    <a:pt x="11960" y="4705"/>
                    <a:pt x="14556" y="4608"/>
                    <a:pt x="12995" y="4256"/>
                  </a:cubicBezTo>
                  <a:cubicBezTo>
                    <a:pt x="11434" y="3925"/>
                    <a:pt x="12663" y="4042"/>
                    <a:pt x="14263" y="3710"/>
                  </a:cubicBezTo>
                  <a:cubicBezTo>
                    <a:pt x="15882" y="3359"/>
                    <a:pt x="15102" y="3378"/>
                    <a:pt x="16214" y="2949"/>
                  </a:cubicBezTo>
                  <a:cubicBezTo>
                    <a:pt x="17307" y="2500"/>
                    <a:pt x="17794" y="2013"/>
                    <a:pt x="18438" y="1876"/>
                  </a:cubicBezTo>
                  <a:cubicBezTo>
                    <a:pt x="18931" y="1760"/>
                    <a:pt x="19122" y="1591"/>
                    <a:pt x="18646" y="1591"/>
                  </a:cubicBezTo>
                  <a:cubicBezTo>
                    <a:pt x="18480" y="1591"/>
                    <a:pt x="18234" y="1611"/>
                    <a:pt x="17892" y="1661"/>
                  </a:cubicBezTo>
                  <a:cubicBezTo>
                    <a:pt x="17658" y="1700"/>
                    <a:pt x="17463" y="1700"/>
                    <a:pt x="17307" y="1700"/>
                  </a:cubicBezTo>
                  <a:cubicBezTo>
                    <a:pt x="16740" y="1682"/>
                    <a:pt x="16841" y="1424"/>
                    <a:pt x="16004" y="1424"/>
                  </a:cubicBezTo>
                  <a:cubicBezTo>
                    <a:pt x="15948" y="1424"/>
                    <a:pt x="15888" y="1425"/>
                    <a:pt x="15824" y="1427"/>
                  </a:cubicBezTo>
                  <a:cubicBezTo>
                    <a:pt x="15704" y="1435"/>
                    <a:pt x="15587" y="1438"/>
                    <a:pt x="15473" y="1438"/>
                  </a:cubicBezTo>
                  <a:cubicBezTo>
                    <a:pt x="14454" y="1438"/>
                    <a:pt x="13694" y="1171"/>
                    <a:pt x="13969" y="1171"/>
                  </a:cubicBezTo>
                  <a:cubicBezTo>
                    <a:pt x="13985" y="1171"/>
                    <a:pt x="14005" y="1172"/>
                    <a:pt x="14029" y="1173"/>
                  </a:cubicBezTo>
                  <a:cubicBezTo>
                    <a:pt x="14045" y="1175"/>
                    <a:pt x="14064" y="1176"/>
                    <a:pt x="14084" y="1176"/>
                  </a:cubicBezTo>
                  <a:cubicBezTo>
                    <a:pt x="14608" y="1176"/>
                    <a:pt x="16294" y="702"/>
                    <a:pt x="16858" y="608"/>
                  </a:cubicBezTo>
                  <a:cubicBezTo>
                    <a:pt x="17352" y="525"/>
                    <a:pt x="17332" y="332"/>
                    <a:pt x="16670" y="332"/>
                  </a:cubicBezTo>
                  <a:cubicBezTo>
                    <a:pt x="16547" y="332"/>
                    <a:pt x="16402" y="339"/>
                    <a:pt x="16234" y="354"/>
                  </a:cubicBezTo>
                  <a:cubicBezTo>
                    <a:pt x="15068" y="445"/>
                    <a:pt x="13455" y="644"/>
                    <a:pt x="12056" y="644"/>
                  </a:cubicBezTo>
                  <a:cubicBezTo>
                    <a:pt x="11064" y="644"/>
                    <a:pt x="10181" y="544"/>
                    <a:pt x="9639" y="237"/>
                  </a:cubicBezTo>
                  <a:cubicBezTo>
                    <a:pt x="9329" y="68"/>
                    <a:pt x="9155" y="1"/>
                    <a:pt x="90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" name="Google Shape;1111;p38"/>
            <p:cNvSpPr/>
            <p:nvPr/>
          </p:nvSpPr>
          <p:spPr>
            <a:xfrm>
              <a:off x="5626708" y="2473900"/>
              <a:ext cx="1225673" cy="344470"/>
            </a:xfrm>
            <a:custGeom>
              <a:rect b="b" l="l" r="r" t="t"/>
              <a:pathLst>
                <a:path extrusionOk="0" h="5375" w="19125">
                  <a:moveTo>
                    <a:pt x="18648" y="1"/>
                  </a:moveTo>
                  <a:cubicBezTo>
                    <a:pt x="18482" y="1"/>
                    <a:pt x="18236" y="21"/>
                    <a:pt x="17894" y="71"/>
                  </a:cubicBezTo>
                  <a:cubicBezTo>
                    <a:pt x="17660" y="110"/>
                    <a:pt x="17465" y="110"/>
                    <a:pt x="17309" y="110"/>
                  </a:cubicBezTo>
                  <a:cubicBezTo>
                    <a:pt x="14988" y="1500"/>
                    <a:pt x="14063" y="1931"/>
                    <a:pt x="12494" y="1931"/>
                  </a:cubicBezTo>
                  <a:cubicBezTo>
                    <a:pt x="12190" y="1931"/>
                    <a:pt x="11861" y="1914"/>
                    <a:pt x="11494" y="1886"/>
                  </a:cubicBezTo>
                  <a:cubicBezTo>
                    <a:pt x="11294" y="1870"/>
                    <a:pt x="11126" y="1863"/>
                    <a:pt x="10986" y="1863"/>
                  </a:cubicBezTo>
                  <a:cubicBezTo>
                    <a:pt x="9563" y="1863"/>
                    <a:pt x="10933" y="2592"/>
                    <a:pt x="9837" y="2592"/>
                  </a:cubicBezTo>
                  <a:cubicBezTo>
                    <a:pt x="9690" y="2592"/>
                    <a:pt x="9499" y="2579"/>
                    <a:pt x="9250" y="2549"/>
                  </a:cubicBezTo>
                  <a:cubicBezTo>
                    <a:pt x="9090" y="2530"/>
                    <a:pt x="8954" y="2522"/>
                    <a:pt x="8839" y="2522"/>
                  </a:cubicBezTo>
                  <a:cubicBezTo>
                    <a:pt x="7464" y="2522"/>
                    <a:pt x="9161" y="3779"/>
                    <a:pt x="7994" y="3779"/>
                  </a:cubicBezTo>
                  <a:cubicBezTo>
                    <a:pt x="7853" y="3779"/>
                    <a:pt x="7671" y="3761"/>
                    <a:pt x="7436" y="3720"/>
                  </a:cubicBezTo>
                  <a:cubicBezTo>
                    <a:pt x="5738" y="3427"/>
                    <a:pt x="3943" y="2920"/>
                    <a:pt x="3065" y="2608"/>
                  </a:cubicBezTo>
                  <a:cubicBezTo>
                    <a:pt x="2729" y="2621"/>
                    <a:pt x="2522" y="2644"/>
                    <a:pt x="2189" y="2644"/>
                  </a:cubicBezTo>
                  <a:cubicBezTo>
                    <a:pt x="2040" y="2644"/>
                    <a:pt x="1865" y="2639"/>
                    <a:pt x="1641" y="2627"/>
                  </a:cubicBezTo>
                  <a:cubicBezTo>
                    <a:pt x="856" y="2568"/>
                    <a:pt x="223" y="2443"/>
                    <a:pt x="87" y="2443"/>
                  </a:cubicBezTo>
                  <a:cubicBezTo>
                    <a:pt x="0" y="2443"/>
                    <a:pt x="117" y="2494"/>
                    <a:pt x="529" y="2647"/>
                  </a:cubicBezTo>
                  <a:cubicBezTo>
                    <a:pt x="1621" y="3057"/>
                    <a:pt x="2499" y="3622"/>
                    <a:pt x="4177" y="3779"/>
                  </a:cubicBezTo>
                  <a:cubicBezTo>
                    <a:pt x="5547" y="3875"/>
                    <a:pt x="5879" y="4105"/>
                    <a:pt x="6536" y="4105"/>
                  </a:cubicBezTo>
                  <a:cubicBezTo>
                    <a:pt x="6674" y="4105"/>
                    <a:pt x="6827" y="4095"/>
                    <a:pt x="7006" y="4071"/>
                  </a:cubicBezTo>
                  <a:cubicBezTo>
                    <a:pt x="7145" y="4050"/>
                    <a:pt x="7283" y="4041"/>
                    <a:pt x="7414" y="4041"/>
                  </a:cubicBezTo>
                  <a:cubicBezTo>
                    <a:pt x="8252" y="4041"/>
                    <a:pt x="8839" y="4416"/>
                    <a:pt x="7592" y="4500"/>
                  </a:cubicBezTo>
                  <a:cubicBezTo>
                    <a:pt x="6148" y="4618"/>
                    <a:pt x="6363" y="4774"/>
                    <a:pt x="7241" y="4871"/>
                  </a:cubicBezTo>
                  <a:cubicBezTo>
                    <a:pt x="8158" y="4969"/>
                    <a:pt x="6148" y="5144"/>
                    <a:pt x="7826" y="5339"/>
                  </a:cubicBezTo>
                  <a:cubicBezTo>
                    <a:pt x="8087" y="5364"/>
                    <a:pt x="8334" y="5375"/>
                    <a:pt x="8567" y="5375"/>
                  </a:cubicBezTo>
                  <a:cubicBezTo>
                    <a:pt x="9810" y="5375"/>
                    <a:pt x="10647" y="5074"/>
                    <a:pt x="11123" y="5008"/>
                  </a:cubicBezTo>
                  <a:cubicBezTo>
                    <a:pt x="11689" y="4949"/>
                    <a:pt x="11884" y="4618"/>
                    <a:pt x="10831" y="4403"/>
                  </a:cubicBezTo>
                  <a:cubicBezTo>
                    <a:pt x="9777" y="4188"/>
                    <a:pt x="9348" y="3642"/>
                    <a:pt x="8841" y="3291"/>
                  </a:cubicBezTo>
                  <a:cubicBezTo>
                    <a:pt x="8590" y="3105"/>
                    <a:pt x="8733" y="3056"/>
                    <a:pt x="9082" y="3056"/>
                  </a:cubicBezTo>
                  <a:cubicBezTo>
                    <a:pt x="9466" y="3056"/>
                    <a:pt x="10100" y="3115"/>
                    <a:pt x="10733" y="3115"/>
                  </a:cubicBezTo>
                  <a:cubicBezTo>
                    <a:pt x="11962" y="3115"/>
                    <a:pt x="14558" y="3018"/>
                    <a:pt x="12997" y="2666"/>
                  </a:cubicBezTo>
                  <a:cubicBezTo>
                    <a:pt x="11436" y="2335"/>
                    <a:pt x="12665" y="2452"/>
                    <a:pt x="14265" y="2120"/>
                  </a:cubicBezTo>
                  <a:cubicBezTo>
                    <a:pt x="15884" y="1769"/>
                    <a:pt x="15104" y="1788"/>
                    <a:pt x="16216" y="1359"/>
                  </a:cubicBezTo>
                  <a:cubicBezTo>
                    <a:pt x="17309" y="910"/>
                    <a:pt x="17796" y="423"/>
                    <a:pt x="18440" y="286"/>
                  </a:cubicBezTo>
                  <a:cubicBezTo>
                    <a:pt x="18933" y="170"/>
                    <a:pt x="19124" y="1"/>
                    <a:pt x="18648" y="1"/>
                  </a:cubicBezTo>
                  <a:close/>
                </a:path>
              </a:pathLst>
            </a:custGeom>
            <a:solidFill>
              <a:srgbClr val="0088D3">
                <a:alpha val="1466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" name="Google Shape;1112;p38"/>
            <p:cNvSpPr/>
            <p:nvPr/>
          </p:nvSpPr>
          <p:spPr>
            <a:xfrm>
              <a:off x="4765808" y="2220685"/>
              <a:ext cx="1378714" cy="813142"/>
            </a:xfrm>
            <a:custGeom>
              <a:rect b="b" l="l" r="r" t="t"/>
              <a:pathLst>
                <a:path extrusionOk="0" h="12688" w="21513">
                  <a:moveTo>
                    <a:pt x="755" y="1"/>
                  </a:moveTo>
                  <a:cubicBezTo>
                    <a:pt x="653" y="1"/>
                    <a:pt x="507" y="681"/>
                    <a:pt x="596" y="1271"/>
                  </a:cubicBezTo>
                  <a:cubicBezTo>
                    <a:pt x="733" y="2052"/>
                    <a:pt x="733" y="3125"/>
                    <a:pt x="1006" y="3671"/>
                  </a:cubicBezTo>
                  <a:cubicBezTo>
                    <a:pt x="1175" y="4065"/>
                    <a:pt x="1466" y="4449"/>
                    <a:pt x="1373" y="4449"/>
                  </a:cubicBezTo>
                  <a:cubicBezTo>
                    <a:pt x="1337" y="4449"/>
                    <a:pt x="1244" y="4392"/>
                    <a:pt x="1064" y="4256"/>
                  </a:cubicBezTo>
                  <a:cubicBezTo>
                    <a:pt x="559" y="3874"/>
                    <a:pt x="103" y="3180"/>
                    <a:pt x="23" y="3180"/>
                  </a:cubicBezTo>
                  <a:cubicBezTo>
                    <a:pt x="1" y="3180"/>
                    <a:pt x="8" y="3232"/>
                    <a:pt x="50" y="3359"/>
                  </a:cubicBezTo>
                  <a:cubicBezTo>
                    <a:pt x="245" y="3944"/>
                    <a:pt x="1045" y="4803"/>
                    <a:pt x="1298" y="5388"/>
                  </a:cubicBezTo>
                  <a:cubicBezTo>
                    <a:pt x="1533" y="5993"/>
                    <a:pt x="3152" y="7164"/>
                    <a:pt x="3562" y="7905"/>
                  </a:cubicBezTo>
                  <a:cubicBezTo>
                    <a:pt x="3972" y="8627"/>
                    <a:pt x="5591" y="9876"/>
                    <a:pt x="6703" y="10578"/>
                  </a:cubicBezTo>
                  <a:cubicBezTo>
                    <a:pt x="7835" y="11281"/>
                    <a:pt x="10625" y="12315"/>
                    <a:pt x="11484" y="12588"/>
                  </a:cubicBezTo>
                  <a:cubicBezTo>
                    <a:pt x="11715" y="12656"/>
                    <a:pt x="11866" y="12688"/>
                    <a:pt x="11944" y="12688"/>
                  </a:cubicBezTo>
                  <a:cubicBezTo>
                    <a:pt x="12157" y="12688"/>
                    <a:pt x="11841" y="12456"/>
                    <a:pt x="11171" y="12100"/>
                  </a:cubicBezTo>
                  <a:cubicBezTo>
                    <a:pt x="10235" y="11612"/>
                    <a:pt x="9806" y="11047"/>
                    <a:pt x="8420" y="10168"/>
                  </a:cubicBezTo>
                  <a:cubicBezTo>
                    <a:pt x="7358" y="9505"/>
                    <a:pt x="6809" y="8785"/>
                    <a:pt x="7135" y="8785"/>
                  </a:cubicBezTo>
                  <a:cubicBezTo>
                    <a:pt x="7241" y="8785"/>
                    <a:pt x="7437" y="8861"/>
                    <a:pt x="7737" y="9037"/>
                  </a:cubicBezTo>
                  <a:cubicBezTo>
                    <a:pt x="8928" y="9778"/>
                    <a:pt x="12381" y="10949"/>
                    <a:pt x="14040" y="11066"/>
                  </a:cubicBezTo>
                  <a:cubicBezTo>
                    <a:pt x="15361" y="11157"/>
                    <a:pt x="16848" y="11438"/>
                    <a:pt x="18335" y="11438"/>
                  </a:cubicBezTo>
                  <a:cubicBezTo>
                    <a:pt x="18758" y="11438"/>
                    <a:pt x="19181" y="11415"/>
                    <a:pt x="19600" y="11359"/>
                  </a:cubicBezTo>
                  <a:cubicBezTo>
                    <a:pt x="21513" y="11125"/>
                    <a:pt x="19015" y="11261"/>
                    <a:pt x="18079" y="10988"/>
                  </a:cubicBezTo>
                  <a:cubicBezTo>
                    <a:pt x="17747" y="10890"/>
                    <a:pt x="17240" y="10734"/>
                    <a:pt x="16674" y="10539"/>
                  </a:cubicBezTo>
                  <a:cubicBezTo>
                    <a:pt x="15581" y="10110"/>
                    <a:pt x="14274" y="9583"/>
                    <a:pt x="13727" y="9232"/>
                  </a:cubicBezTo>
                  <a:cubicBezTo>
                    <a:pt x="13473" y="9076"/>
                    <a:pt x="13428" y="9021"/>
                    <a:pt x="13508" y="9021"/>
                  </a:cubicBezTo>
                  <a:cubicBezTo>
                    <a:pt x="13700" y="9021"/>
                    <a:pt x="14599" y="9329"/>
                    <a:pt x="15093" y="9329"/>
                  </a:cubicBezTo>
                  <a:cubicBezTo>
                    <a:pt x="15796" y="9329"/>
                    <a:pt x="15737" y="9310"/>
                    <a:pt x="14957" y="9115"/>
                  </a:cubicBezTo>
                  <a:cubicBezTo>
                    <a:pt x="14248" y="8929"/>
                    <a:pt x="13831" y="8495"/>
                    <a:pt x="14552" y="8495"/>
                  </a:cubicBezTo>
                  <a:cubicBezTo>
                    <a:pt x="14665" y="8495"/>
                    <a:pt x="14805" y="8506"/>
                    <a:pt x="14976" y="8530"/>
                  </a:cubicBezTo>
                  <a:cubicBezTo>
                    <a:pt x="15182" y="8558"/>
                    <a:pt x="15388" y="8570"/>
                    <a:pt x="15579" y="8570"/>
                  </a:cubicBezTo>
                  <a:cubicBezTo>
                    <a:pt x="16587" y="8570"/>
                    <a:pt x="17203" y="8235"/>
                    <a:pt x="15366" y="8120"/>
                  </a:cubicBezTo>
                  <a:cubicBezTo>
                    <a:pt x="12245" y="7905"/>
                    <a:pt x="11425" y="7281"/>
                    <a:pt x="10176" y="6559"/>
                  </a:cubicBezTo>
                  <a:cubicBezTo>
                    <a:pt x="9636" y="6235"/>
                    <a:pt x="9309" y="6084"/>
                    <a:pt x="9173" y="6084"/>
                  </a:cubicBezTo>
                  <a:cubicBezTo>
                    <a:pt x="8991" y="6084"/>
                    <a:pt x="9159" y="6358"/>
                    <a:pt x="9630" y="6851"/>
                  </a:cubicBezTo>
                  <a:cubicBezTo>
                    <a:pt x="10352" y="7573"/>
                    <a:pt x="11363" y="8323"/>
                    <a:pt x="10913" y="8323"/>
                  </a:cubicBezTo>
                  <a:cubicBezTo>
                    <a:pt x="10828" y="8323"/>
                    <a:pt x="10690" y="8296"/>
                    <a:pt x="10488" y="8237"/>
                  </a:cubicBezTo>
                  <a:cubicBezTo>
                    <a:pt x="9220" y="7866"/>
                    <a:pt x="6976" y="6812"/>
                    <a:pt x="5006" y="5622"/>
                  </a:cubicBezTo>
                  <a:cubicBezTo>
                    <a:pt x="3015" y="4452"/>
                    <a:pt x="2040" y="2754"/>
                    <a:pt x="1533" y="2208"/>
                  </a:cubicBezTo>
                  <a:lnTo>
                    <a:pt x="1513" y="2188"/>
                  </a:lnTo>
                  <a:cubicBezTo>
                    <a:pt x="986" y="1661"/>
                    <a:pt x="869" y="900"/>
                    <a:pt x="830" y="237"/>
                  </a:cubicBezTo>
                  <a:cubicBezTo>
                    <a:pt x="816" y="71"/>
                    <a:pt x="788" y="1"/>
                    <a:pt x="7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" name="Google Shape;1113;p38"/>
            <p:cNvSpPr/>
            <p:nvPr/>
          </p:nvSpPr>
          <p:spPr>
            <a:xfrm>
              <a:off x="4765808" y="2219275"/>
              <a:ext cx="1378714" cy="814552"/>
            </a:xfrm>
            <a:custGeom>
              <a:rect b="b" l="l" r="r" t="t"/>
              <a:pathLst>
                <a:path extrusionOk="0" h="12710" w="21513">
                  <a:moveTo>
                    <a:pt x="707" y="0"/>
                  </a:moveTo>
                  <a:cubicBezTo>
                    <a:pt x="613" y="0"/>
                    <a:pt x="469" y="666"/>
                    <a:pt x="557" y="1254"/>
                  </a:cubicBezTo>
                  <a:cubicBezTo>
                    <a:pt x="674" y="2035"/>
                    <a:pt x="674" y="3108"/>
                    <a:pt x="947" y="3674"/>
                  </a:cubicBezTo>
                  <a:cubicBezTo>
                    <a:pt x="1130" y="4068"/>
                    <a:pt x="1415" y="4452"/>
                    <a:pt x="1325" y="4452"/>
                  </a:cubicBezTo>
                  <a:cubicBezTo>
                    <a:pt x="1290" y="4452"/>
                    <a:pt x="1199" y="4395"/>
                    <a:pt x="1025" y="4259"/>
                  </a:cubicBezTo>
                  <a:cubicBezTo>
                    <a:pt x="551" y="3892"/>
                    <a:pt x="101" y="3202"/>
                    <a:pt x="23" y="3202"/>
                  </a:cubicBezTo>
                  <a:cubicBezTo>
                    <a:pt x="1" y="3202"/>
                    <a:pt x="7" y="3254"/>
                    <a:pt x="50" y="3381"/>
                  </a:cubicBezTo>
                  <a:cubicBezTo>
                    <a:pt x="245" y="3966"/>
                    <a:pt x="1045" y="4825"/>
                    <a:pt x="1298" y="5410"/>
                  </a:cubicBezTo>
                  <a:cubicBezTo>
                    <a:pt x="1533" y="6015"/>
                    <a:pt x="3152" y="7186"/>
                    <a:pt x="3562" y="7927"/>
                  </a:cubicBezTo>
                  <a:cubicBezTo>
                    <a:pt x="3972" y="8649"/>
                    <a:pt x="5591" y="9898"/>
                    <a:pt x="6703" y="10600"/>
                  </a:cubicBezTo>
                  <a:cubicBezTo>
                    <a:pt x="7835" y="11303"/>
                    <a:pt x="10625" y="12337"/>
                    <a:pt x="11484" y="12610"/>
                  </a:cubicBezTo>
                  <a:cubicBezTo>
                    <a:pt x="11715" y="12678"/>
                    <a:pt x="11866" y="12710"/>
                    <a:pt x="11944" y="12710"/>
                  </a:cubicBezTo>
                  <a:cubicBezTo>
                    <a:pt x="12157" y="12710"/>
                    <a:pt x="11841" y="12478"/>
                    <a:pt x="11171" y="12122"/>
                  </a:cubicBezTo>
                  <a:cubicBezTo>
                    <a:pt x="10235" y="11634"/>
                    <a:pt x="9806" y="11069"/>
                    <a:pt x="8420" y="10190"/>
                  </a:cubicBezTo>
                  <a:cubicBezTo>
                    <a:pt x="7358" y="9527"/>
                    <a:pt x="6809" y="8807"/>
                    <a:pt x="7135" y="8807"/>
                  </a:cubicBezTo>
                  <a:cubicBezTo>
                    <a:pt x="7241" y="8807"/>
                    <a:pt x="7437" y="8883"/>
                    <a:pt x="7737" y="9059"/>
                  </a:cubicBezTo>
                  <a:cubicBezTo>
                    <a:pt x="8928" y="9800"/>
                    <a:pt x="12381" y="10971"/>
                    <a:pt x="14040" y="11088"/>
                  </a:cubicBezTo>
                  <a:cubicBezTo>
                    <a:pt x="15361" y="11179"/>
                    <a:pt x="16848" y="11460"/>
                    <a:pt x="18335" y="11460"/>
                  </a:cubicBezTo>
                  <a:cubicBezTo>
                    <a:pt x="18758" y="11460"/>
                    <a:pt x="19181" y="11437"/>
                    <a:pt x="19600" y="11381"/>
                  </a:cubicBezTo>
                  <a:cubicBezTo>
                    <a:pt x="21513" y="11147"/>
                    <a:pt x="19015" y="11283"/>
                    <a:pt x="18079" y="11010"/>
                  </a:cubicBezTo>
                  <a:cubicBezTo>
                    <a:pt x="17747" y="10912"/>
                    <a:pt x="17240" y="10756"/>
                    <a:pt x="16674" y="10561"/>
                  </a:cubicBezTo>
                  <a:cubicBezTo>
                    <a:pt x="14801" y="10503"/>
                    <a:pt x="11152" y="10210"/>
                    <a:pt x="8869" y="8961"/>
                  </a:cubicBezTo>
                  <a:cubicBezTo>
                    <a:pt x="7331" y="8103"/>
                    <a:pt x="6291" y="7754"/>
                    <a:pt x="5777" y="7754"/>
                  </a:cubicBezTo>
                  <a:cubicBezTo>
                    <a:pt x="5274" y="7754"/>
                    <a:pt x="5275" y="8089"/>
                    <a:pt x="5806" y="8610"/>
                  </a:cubicBezTo>
                  <a:cubicBezTo>
                    <a:pt x="6201" y="8998"/>
                    <a:pt x="6220" y="9169"/>
                    <a:pt x="6027" y="9169"/>
                  </a:cubicBezTo>
                  <a:cubicBezTo>
                    <a:pt x="5706" y="9169"/>
                    <a:pt x="4800" y="8697"/>
                    <a:pt x="4069" y="7966"/>
                  </a:cubicBezTo>
                  <a:cubicBezTo>
                    <a:pt x="2996" y="6893"/>
                    <a:pt x="1435" y="4513"/>
                    <a:pt x="1455" y="2191"/>
                  </a:cubicBezTo>
                  <a:cubicBezTo>
                    <a:pt x="947" y="1644"/>
                    <a:pt x="830" y="903"/>
                    <a:pt x="772" y="240"/>
                  </a:cubicBezTo>
                  <a:cubicBezTo>
                    <a:pt x="762" y="71"/>
                    <a:pt x="737" y="0"/>
                    <a:pt x="707" y="0"/>
                  </a:cubicBezTo>
                  <a:close/>
                </a:path>
              </a:pathLst>
            </a:custGeom>
            <a:solidFill>
              <a:srgbClr val="0088D3">
                <a:alpha val="1466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" name="Google Shape;1114;p38"/>
            <p:cNvSpPr/>
            <p:nvPr/>
          </p:nvSpPr>
          <p:spPr>
            <a:xfrm>
              <a:off x="6480879" y="2378280"/>
              <a:ext cx="1217278" cy="805580"/>
            </a:xfrm>
            <a:custGeom>
              <a:rect b="b" l="l" r="r" t="t"/>
              <a:pathLst>
                <a:path extrusionOk="0" h="12570" w="18994">
                  <a:moveTo>
                    <a:pt x="13698" y="4919"/>
                  </a:moveTo>
                  <a:cubicBezTo>
                    <a:pt x="13683" y="4919"/>
                    <a:pt x="13680" y="4919"/>
                    <a:pt x="13671" y="4934"/>
                  </a:cubicBezTo>
                  <a:lnTo>
                    <a:pt x="13671" y="4934"/>
                  </a:lnTo>
                  <a:cubicBezTo>
                    <a:pt x="13684" y="4927"/>
                    <a:pt x="13693" y="4922"/>
                    <a:pt x="13698" y="4919"/>
                  </a:cubicBezTo>
                  <a:close/>
                  <a:moveTo>
                    <a:pt x="18931" y="0"/>
                  </a:moveTo>
                  <a:cubicBezTo>
                    <a:pt x="18791" y="0"/>
                    <a:pt x="18346" y="1197"/>
                    <a:pt x="17971" y="1739"/>
                  </a:cubicBezTo>
                  <a:cubicBezTo>
                    <a:pt x="17658" y="2168"/>
                    <a:pt x="16839" y="3358"/>
                    <a:pt x="15512" y="4490"/>
                  </a:cubicBezTo>
                  <a:cubicBezTo>
                    <a:pt x="14556" y="5271"/>
                    <a:pt x="13366" y="6031"/>
                    <a:pt x="11863" y="6461"/>
                  </a:cubicBezTo>
                  <a:cubicBezTo>
                    <a:pt x="13093" y="5778"/>
                    <a:pt x="13327" y="5173"/>
                    <a:pt x="13659" y="4958"/>
                  </a:cubicBezTo>
                  <a:cubicBezTo>
                    <a:pt x="13664" y="4947"/>
                    <a:pt x="13668" y="4940"/>
                    <a:pt x="13671" y="4934"/>
                  </a:cubicBezTo>
                  <a:lnTo>
                    <a:pt x="13671" y="4934"/>
                  </a:lnTo>
                  <a:cubicBezTo>
                    <a:pt x="13468" y="5051"/>
                    <a:pt x="12296" y="5759"/>
                    <a:pt x="12039" y="5778"/>
                  </a:cubicBezTo>
                  <a:cubicBezTo>
                    <a:pt x="12021" y="5781"/>
                    <a:pt x="12008" y="5783"/>
                    <a:pt x="11999" y="5783"/>
                  </a:cubicBezTo>
                  <a:cubicBezTo>
                    <a:pt x="11854" y="5783"/>
                    <a:pt x="12682" y="5357"/>
                    <a:pt x="13268" y="4568"/>
                  </a:cubicBezTo>
                  <a:cubicBezTo>
                    <a:pt x="13931" y="3597"/>
                    <a:pt x="15263" y="1142"/>
                    <a:pt x="14996" y="1142"/>
                  </a:cubicBezTo>
                  <a:cubicBezTo>
                    <a:pt x="14925" y="1142"/>
                    <a:pt x="14741" y="1316"/>
                    <a:pt x="14400" y="1739"/>
                  </a:cubicBezTo>
                  <a:cubicBezTo>
                    <a:pt x="11922" y="4783"/>
                    <a:pt x="7707" y="6578"/>
                    <a:pt x="3844" y="6578"/>
                  </a:cubicBezTo>
                  <a:cubicBezTo>
                    <a:pt x="0" y="6617"/>
                    <a:pt x="742" y="7534"/>
                    <a:pt x="2927" y="7788"/>
                  </a:cubicBezTo>
                  <a:cubicBezTo>
                    <a:pt x="5093" y="8022"/>
                    <a:pt x="5190" y="8197"/>
                    <a:pt x="4586" y="8295"/>
                  </a:cubicBezTo>
                  <a:cubicBezTo>
                    <a:pt x="3961" y="8392"/>
                    <a:pt x="6244" y="8373"/>
                    <a:pt x="4976" y="8763"/>
                  </a:cubicBezTo>
                  <a:cubicBezTo>
                    <a:pt x="3727" y="9153"/>
                    <a:pt x="2498" y="9114"/>
                    <a:pt x="3473" y="9212"/>
                  </a:cubicBezTo>
                  <a:cubicBezTo>
                    <a:pt x="4423" y="9307"/>
                    <a:pt x="4781" y="9994"/>
                    <a:pt x="2818" y="9994"/>
                  </a:cubicBezTo>
                  <a:cubicBezTo>
                    <a:pt x="2765" y="9994"/>
                    <a:pt x="2710" y="9993"/>
                    <a:pt x="2654" y="9992"/>
                  </a:cubicBezTo>
                  <a:cubicBezTo>
                    <a:pt x="2147" y="9992"/>
                    <a:pt x="1698" y="9992"/>
                    <a:pt x="1366" y="10031"/>
                  </a:cubicBezTo>
                  <a:cubicBezTo>
                    <a:pt x="215" y="10070"/>
                    <a:pt x="0" y="10246"/>
                    <a:pt x="1327" y="10519"/>
                  </a:cubicBezTo>
                  <a:cubicBezTo>
                    <a:pt x="2788" y="10789"/>
                    <a:pt x="3939" y="10956"/>
                    <a:pt x="5159" y="10956"/>
                  </a:cubicBezTo>
                  <a:cubicBezTo>
                    <a:pt x="5437" y="10956"/>
                    <a:pt x="5720" y="10947"/>
                    <a:pt x="6010" y="10929"/>
                  </a:cubicBezTo>
                  <a:cubicBezTo>
                    <a:pt x="6078" y="10926"/>
                    <a:pt x="6141" y="10925"/>
                    <a:pt x="6200" y="10925"/>
                  </a:cubicBezTo>
                  <a:cubicBezTo>
                    <a:pt x="7532" y="10925"/>
                    <a:pt x="6408" y="11540"/>
                    <a:pt x="4800" y="11690"/>
                  </a:cubicBezTo>
                  <a:cubicBezTo>
                    <a:pt x="4140" y="11744"/>
                    <a:pt x="3588" y="11777"/>
                    <a:pt x="3103" y="11777"/>
                  </a:cubicBezTo>
                  <a:cubicBezTo>
                    <a:pt x="2371" y="11777"/>
                    <a:pt x="1793" y="11702"/>
                    <a:pt x="1230" y="11514"/>
                  </a:cubicBezTo>
                  <a:cubicBezTo>
                    <a:pt x="1135" y="11481"/>
                    <a:pt x="1060" y="11467"/>
                    <a:pt x="1003" y="11467"/>
                  </a:cubicBezTo>
                  <a:cubicBezTo>
                    <a:pt x="521" y="11467"/>
                    <a:pt x="1419" y="12533"/>
                    <a:pt x="3864" y="12568"/>
                  </a:cubicBezTo>
                  <a:cubicBezTo>
                    <a:pt x="3944" y="12569"/>
                    <a:pt x="4025" y="12570"/>
                    <a:pt x="4106" y="12570"/>
                  </a:cubicBezTo>
                  <a:cubicBezTo>
                    <a:pt x="6746" y="12570"/>
                    <a:pt x="9214" y="11952"/>
                    <a:pt x="11902" y="10948"/>
                  </a:cubicBezTo>
                  <a:cubicBezTo>
                    <a:pt x="13908" y="10209"/>
                    <a:pt x="14255" y="9718"/>
                    <a:pt x="13834" y="9718"/>
                  </a:cubicBezTo>
                  <a:cubicBezTo>
                    <a:pt x="13678" y="9718"/>
                    <a:pt x="13415" y="9786"/>
                    <a:pt x="13093" y="9934"/>
                  </a:cubicBezTo>
                  <a:cubicBezTo>
                    <a:pt x="12664" y="10124"/>
                    <a:pt x="12407" y="10194"/>
                    <a:pt x="12281" y="10194"/>
                  </a:cubicBezTo>
                  <a:cubicBezTo>
                    <a:pt x="12057" y="10194"/>
                    <a:pt x="12243" y="9972"/>
                    <a:pt x="12605" y="9797"/>
                  </a:cubicBezTo>
                  <a:cubicBezTo>
                    <a:pt x="12994" y="9596"/>
                    <a:pt x="13069" y="9422"/>
                    <a:pt x="12869" y="9422"/>
                  </a:cubicBezTo>
                  <a:cubicBezTo>
                    <a:pt x="12778" y="9422"/>
                    <a:pt x="12630" y="9458"/>
                    <a:pt x="12429" y="9544"/>
                  </a:cubicBezTo>
                  <a:cubicBezTo>
                    <a:pt x="12315" y="9590"/>
                    <a:pt x="12236" y="9610"/>
                    <a:pt x="12185" y="9610"/>
                  </a:cubicBezTo>
                  <a:cubicBezTo>
                    <a:pt x="11958" y="9610"/>
                    <a:pt x="12311" y="9215"/>
                    <a:pt x="12741" y="9056"/>
                  </a:cubicBezTo>
                  <a:cubicBezTo>
                    <a:pt x="12878" y="9007"/>
                    <a:pt x="12867" y="8995"/>
                    <a:pt x="12793" y="8995"/>
                  </a:cubicBezTo>
                  <a:cubicBezTo>
                    <a:pt x="12719" y="8995"/>
                    <a:pt x="12582" y="9007"/>
                    <a:pt x="12466" y="9007"/>
                  </a:cubicBezTo>
                  <a:cubicBezTo>
                    <a:pt x="12234" y="9007"/>
                    <a:pt x="12088" y="8958"/>
                    <a:pt x="12702" y="8666"/>
                  </a:cubicBezTo>
                  <a:cubicBezTo>
                    <a:pt x="13912" y="8080"/>
                    <a:pt x="15668" y="5836"/>
                    <a:pt x="16527" y="4900"/>
                  </a:cubicBezTo>
                  <a:cubicBezTo>
                    <a:pt x="17385" y="3983"/>
                    <a:pt x="18673" y="2480"/>
                    <a:pt x="18927" y="705"/>
                  </a:cubicBezTo>
                  <a:cubicBezTo>
                    <a:pt x="18994" y="195"/>
                    <a:pt x="18987" y="0"/>
                    <a:pt x="189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5" name="Google Shape;1115;p38"/>
            <p:cNvSpPr/>
            <p:nvPr/>
          </p:nvSpPr>
          <p:spPr>
            <a:xfrm>
              <a:off x="6478379" y="2378280"/>
              <a:ext cx="1219777" cy="805580"/>
            </a:xfrm>
            <a:custGeom>
              <a:rect b="b" l="l" r="r" t="t"/>
              <a:pathLst>
                <a:path extrusionOk="0" h="12570" w="19033">
                  <a:moveTo>
                    <a:pt x="18970" y="0"/>
                  </a:moveTo>
                  <a:cubicBezTo>
                    <a:pt x="18830" y="0"/>
                    <a:pt x="18385" y="1197"/>
                    <a:pt x="18010" y="1739"/>
                  </a:cubicBezTo>
                  <a:cubicBezTo>
                    <a:pt x="17697" y="2168"/>
                    <a:pt x="16878" y="3358"/>
                    <a:pt x="15551" y="4490"/>
                  </a:cubicBezTo>
                  <a:cubicBezTo>
                    <a:pt x="14907" y="6168"/>
                    <a:pt x="13698" y="7202"/>
                    <a:pt x="11844" y="8100"/>
                  </a:cubicBezTo>
                  <a:cubicBezTo>
                    <a:pt x="9698" y="9114"/>
                    <a:pt x="12683" y="9661"/>
                    <a:pt x="10634" y="10363"/>
                  </a:cubicBezTo>
                  <a:cubicBezTo>
                    <a:pt x="10186" y="10525"/>
                    <a:pt x="9937" y="10587"/>
                    <a:pt x="9792" y="10587"/>
                  </a:cubicBezTo>
                  <a:cubicBezTo>
                    <a:pt x="9338" y="10587"/>
                    <a:pt x="9895" y="9990"/>
                    <a:pt x="8584" y="9990"/>
                  </a:cubicBezTo>
                  <a:cubicBezTo>
                    <a:pt x="8393" y="9990"/>
                    <a:pt x="8163" y="10002"/>
                    <a:pt x="7883" y="10031"/>
                  </a:cubicBezTo>
                  <a:cubicBezTo>
                    <a:pt x="6485" y="10170"/>
                    <a:pt x="4999" y="10322"/>
                    <a:pt x="3699" y="10322"/>
                  </a:cubicBezTo>
                  <a:cubicBezTo>
                    <a:pt x="2803" y="10322"/>
                    <a:pt x="1995" y="10250"/>
                    <a:pt x="1366" y="10051"/>
                  </a:cubicBezTo>
                  <a:cubicBezTo>
                    <a:pt x="234" y="10090"/>
                    <a:pt x="0" y="10266"/>
                    <a:pt x="1347" y="10539"/>
                  </a:cubicBezTo>
                  <a:cubicBezTo>
                    <a:pt x="2792" y="10809"/>
                    <a:pt x="3953" y="10975"/>
                    <a:pt x="5177" y="10975"/>
                  </a:cubicBezTo>
                  <a:cubicBezTo>
                    <a:pt x="5456" y="10975"/>
                    <a:pt x="5739" y="10967"/>
                    <a:pt x="6029" y="10948"/>
                  </a:cubicBezTo>
                  <a:cubicBezTo>
                    <a:pt x="6120" y="10944"/>
                    <a:pt x="6202" y="10942"/>
                    <a:pt x="6276" y="10942"/>
                  </a:cubicBezTo>
                  <a:cubicBezTo>
                    <a:pt x="7540" y="10942"/>
                    <a:pt x="6425" y="11542"/>
                    <a:pt x="4839" y="11690"/>
                  </a:cubicBezTo>
                  <a:cubicBezTo>
                    <a:pt x="4179" y="11744"/>
                    <a:pt x="3627" y="11777"/>
                    <a:pt x="3142" y="11777"/>
                  </a:cubicBezTo>
                  <a:cubicBezTo>
                    <a:pt x="2410" y="11777"/>
                    <a:pt x="1832" y="11702"/>
                    <a:pt x="1269" y="11514"/>
                  </a:cubicBezTo>
                  <a:cubicBezTo>
                    <a:pt x="1174" y="11481"/>
                    <a:pt x="1099" y="11467"/>
                    <a:pt x="1042" y="11467"/>
                  </a:cubicBezTo>
                  <a:cubicBezTo>
                    <a:pt x="560" y="11467"/>
                    <a:pt x="1458" y="12533"/>
                    <a:pt x="3903" y="12568"/>
                  </a:cubicBezTo>
                  <a:cubicBezTo>
                    <a:pt x="3983" y="12569"/>
                    <a:pt x="4064" y="12570"/>
                    <a:pt x="4145" y="12570"/>
                  </a:cubicBezTo>
                  <a:cubicBezTo>
                    <a:pt x="6785" y="12570"/>
                    <a:pt x="9253" y="11952"/>
                    <a:pt x="11941" y="10948"/>
                  </a:cubicBezTo>
                  <a:cubicBezTo>
                    <a:pt x="13947" y="10209"/>
                    <a:pt x="14294" y="9718"/>
                    <a:pt x="13873" y="9718"/>
                  </a:cubicBezTo>
                  <a:cubicBezTo>
                    <a:pt x="13717" y="9718"/>
                    <a:pt x="13454" y="9786"/>
                    <a:pt x="13132" y="9934"/>
                  </a:cubicBezTo>
                  <a:cubicBezTo>
                    <a:pt x="12703" y="10124"/>
                    <a:pt x="12446" y="10194"/>
                    <a:pt x="12320" y="10194"/>
                  </a:cubicBezTo>
                  <a:cubicBezTo>
                    <a:pt x="12096" y="10194"/>
                    <a:pt x="12282" y="9972"/>
                    <a:pt x="12644" y="9797"/>
                  </a:cubicBezTo>
                  <a:cubicBezTo>
                    <a:pt x="13033" y="9596"/>
                    <a:pt x="13108" y="9422"/>
                    <a:pt x="12908" y="9422"/>
                  </a:cubicBezTo>
                  <a:cubicBezTo>
                    <a:pt x="12817" y="9422"/>
                    <a:pt x="12669" y="9458"/>
                    <a:pt x="12468" y="9544"/>
                  </a:cubicBezTo>
                  <a:cubicBezTo>
                    <a:pt x="12354" y="9590"/>
                    <a:pt x="12275" y="9610"/>
                    <a:pt x="12224" y="9610"/>
                  </a:cubicBezTo>
                  <a:cubicBezTo>
                    <a:pt x="11997" y="9610"/>
                    <a:pt x="12350" y="9215"/>
                    <a:pt x="12780" y="9056"/>
                  </a:cubicBezTo>
                  <a:cubicBezTo>
                    <a:pt x="12917" y="9007"/>
                    <a:pt x="12906" y="8995"/>
                    <a:pt x="12832" y="8995"/>
                  </a:cubicBezTo>
                  <a:cubicBezTo>
                    <a:pt x="12758" y="8995"/>
                    <a:pt x="12621" y="9007"/>
                    <a:pt x="12505" y="9007"/>
                  </a:cubicBezTo>
                  <a:cubicBezTo>
                    <a:pt x="12273" y="9007"/>
                    <a:pt x="12127" y="8958"/>
                    <a:pt x="12741" y="8666"/>
                  </a:cubicBezTo>
                  <a:cubicBezTo>
                    <a:pt x="13951" y="8080"/>
                    <a:pt x="15707" y="5836"/>
                    <a:pt x="16566" y="4900"/>
                  </a:cubicBezTo>
                  <a:cubicBezTo>
                    <a:pt x="17424" y="3983"/>
                    <a:pt x="18712" y="2480"/>
                    <a:pt x="18966" y="705"/>
                  </a:cubicBezTo>
                  <a:cubicBezTo>
                    <a:pt x="19033" y="195"/>
                    <a:pt x="19026" y="0"/>
                    <a:pt x="18970" y="0"/>
                  </a:cubicBezTo>
                  <a:close/>
                </a:path>
              </a:pathLst>
            </a:custGeom>
            <a:solidFill>
              <a:srgbClr val="0088D3">
                <a:alpha val="1466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16" name="Google Shape;1116;p38"/>
          <p:cNvSpPr/>
          <p:nvPr/>
        </p:nvSpPr>
        <p:spPr>
          <a:xfrm>
            <a:off x="2768875" y="250150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7" name="Google Shape;1117;p38"/>
          <p:cNvSpPr/>
          <p:nvPr/>
        </p:nvSpPr>
        <p:spPr>
          <a:xfrm>
            <a:off x="6991300" y="4492113"/>
            <a:ext cx="152700" cy="203425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8" name="Google Shape;1118;p38"/>
          <p:cNvSpPr/>
          <p:nvPr/>
        </p:nvSpPr>
        <p:spPr>
          <a:xfrm>
            <a:off x="1683850" y="606450"/>
            <a:ext cx="84425" cy="844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9" name="Google Shape;1119;p38"/>
          <p:cNvSpPr/>
          <p:nvPr/>
        </p:nvSpPr>
        <p:spPr>
          <a:xfrm>
            <a:off x="8279200" y="358688"/>
            <a:ext cx="288319" cy="381981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0" name="Google Shape;1120;p38"/>
          <p:cNvSpPr/>
          <p:nvPr/>
        </p:nvSpPr>
        <p:spPr>
          <a:xfrm>
            <a:off x="2085475" y="1832325"/>
            <a:ext cx="152700" cy="203425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1" name="Google Shape;1121;p38"/>
          <p:cNvSpPr/>
          <p:nvPr/>
        </p:nvSpPr>
        <p:spPr>
          <a:xfrm>
            <a:off x="250075" y="225088"/>
            <a:ext cx="152700" cy="203425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2" name="Google Shape;1122;p38"/>
          <p:cNvSpPr/>
          <p:nvPr/>
        </p:nvSpPr>
        <p:spPr>
          <a:xfrm>
            <a:off x="3073325" y="1675050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3" name="Google Shape;1123;p38"/>
          <p:cNvSpPr/>
          <p:nvPr/>
        </p:nvSpPr>
        <p:spPr>
          <a:xfrm>
            <a:off x="1007400" y="3966475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4" name="Google Shape;1124;p38"/>
          <p:cNvSpPr/>
          <p:nvPr/>
        </p:nvSpPr>
        <p:spPr>
          <a:xfrm>
            <a:off x="1958100" y="4390950"/>
            <a:ext cx="84425" cy="844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5" name="Google Shape;1125;p38"/>
          <p:cNvSpPr/>
          <p:nvPr/>
        </p:nvSpPr>
        <p:spPr>
          <a:xfrm>
            <a:off x="2753888" y="4593825"/>
            <a:ext cx="220713" cy="294030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6" name="Google Shape;1126;p38"/>
          <p:cNvSpPr/>
          <p:nvPr/>
        </p:nvSpPr>
        <p:spPr>
          <a:xfrm>
            <a:off x="561413" y="4530988"/>
            <a:ext cx="316817" cy="419709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7" name="Google Shape;1127;p38"/>
          <p:cNvSpPr/>
          <p:nvPr/>
        </p:nvSpPr>
        <p:spPr>
          <a:xfrm>
            <a:off x="4785800" y="282987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8" name="Google Shape;1128;p38"/>
          <p:cNvSpPr/>
          <p:nvPr/>
        </p:nvSpPr>
        <p:spPr>
          <a:xfrm>
            <a:off x="8483525" y="4887850"/>
            <a:ext cx="84425" cy="844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9" name="Google Shape;1129;p38"/>
          <p:cNvSpPr/>
          <p:nvPr/>
        </p:nvSpPr>
        <p:spPr>
          <a:xfrm>
            <a:off x="8825650" y="3773355"/>
            <a:ext cx="84428" cy="112474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0" name="Google Shape;1130;p38"/>
          <p:cNvSpPr/>
          <p:nvPr/>
        </p:nvSpPr>
        <p:spPr>
          <a:xfrm>
            <a:off x="2579100" y="3486930"/>
            <a:ext cx="84428" cy="112474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1" name="Google Shape;1131;p38"/>
          <p:cNvSpPr/>
          <p:nvPr/>
        </p:nvSpPr>
        <p:spPr>
          <a:xfrm>
            <a:off x="4048400" y="4695550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2" name="Google Shape;1132;p38"/>
          <p:cNvSpPr/>
          <p:nvPr/>
        </p:nvSpPr>
        <p:spPr>
          <a:xfrm>
            <a:off x="5181325" y="320267"/>
            <a:ext cx="84428" cy="112474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7" name="Shape 1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8" name="Google Shape;1278;p47"/>
          <p:cNvSpPr txBox="1"/>
          <p:nvPr>
            <p:ph idx="1" type="subTitle"/>
          </p:nvPr>
        </p:nvSpPr>
        <p:spPr>
          <a:xfrm>
            <a:off x="5207350" y="397925"/>
            <a:ext cx="3775800" cy="70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Python pipelines to make climate data more equitable and easy to interact with.</a:t>
            </a:r>
            <a:endParaRPr/>
          </a:p>
        </p:txBody>
      </p:sp>
      <p:grpSp>
        <p:nvGrpSpPr>
          <p:cNvPr id="1279" name="Google Shape;1279;p47"/>
          <p:cNvGrpSpPr/>
          <p:nvPr/>
        </p:nvGrpSpPr>
        <p:grpSpPr>
          <a:xfrm rot="-1777981">
            <a:off x="7049861" y="3213410"/>
            <a:ext cx="1564899" cy="1447935"/>
            <a:chOff x="4730175" y="1009275"/>
            <a:chExt cx="2967982" cy="2746149"/>
          </a:xfrm>
        </p:grpSpPr>
        <p:sp>
          <p:nvSpPr>
            <p:cNvPr id="1280" name="Google Shape;1280;p47"/>
            <p:cNvSpPr/>
            <p:nvPr/>
          </p:nvSpPr>
          <p:spPr>
            <a:xfrm>
              <a:off x="4730175" y="1009275"/>
              <a:ext cx="2879900" cy="2746149"/>
            </a:xfrm>
            <a:custGeom>
              <a:rect b="b" l="l" r="r" t="t"/>
              <a:pathLst>
                <a:path extrusionOk="0" h="42850" w="44937">
                  <a:moveTo>
                    <a:pt x="23098" y="1"/>
                  </a:moveTo>
                  <a:cubicBezTo>
                    <a:pt x="22050" y="1"/>
                    <a:pt x="21001" y="78"/>
                    <a:pt x="19961" y="232"/>
                  </a:cubicBezTo>
                  <a:cubicBezTo>
                    <a:pt x="18888" y="408"/>
                    <a:pt x="17815" y="661"/>
                    <a:pt x="16781" y="974"/>
                  </a:cubicBezTo>
                  <a:cubicBezTo>
                    <a:pt x="14264" y="1754"/>
                    <a:pt x="11844" y="3022"/>
                    <a:pt x="9679" y="4778"/>
                  </a:cubicBezTo>
                  <a:cubicBezTo>
                    <a:pt x="8820" y="5461"/>
                    <a:pt x="8059" y="6183"/>
                    <a:pt x="7357" y="6944"/>
                  </a:cubicBezTo>
                  <a:cubicBezTo>
                    <a:pt x="7045" y="7276"/>
                    <a:pt x="6752" y="7627"/>
                    <a:pt x="6459" y="7998"/>
                  </a:cubicBezTo>
                  <a:cubicBezTo>
                    <a:pt x="235" y="15685"/>
                    <a:pt x="1" y="26905"/>
                    <a:pt x="6479" y="34904"/>
                  </a:cubicBezTo>
                  <a:cubicBezTo>
                    <a:pt x="10704" y="40132"/>
                    <a:pt x="16889" y="42850"/>
                    <a:pt x="23127" y="42850"/>
                  </a:cubicBezTo>
                  <a:cubicBezTo>
                    <a:pt x="25992" y="42850"/>
                    <a:pt x="28868" y="42276"/>
                    <a:pt x="31571" y="41109"/>
                  </a:cubicBezTo>
                  <a:cubicBezTo>
                    <a:pt x="32839" y="40563"/>
                    <a:pt x="34088" y="39880"/>
                    <a:pt x="35259" y="39060"/>
                  </a:cubicBezTo>
                  <a:cubicBezTo>
                    <a:pt x="35707" y="38748"/>
                    <a:pt x="36137" y="38436"/>
                    <a:pt x="36546" y="38085"/>
                  </a:cubicBezTo>
                  <a:cubicBezTo>
                    <a:pt x="37112" y="37636"/>
                    <a:pt x="37620" y="37168"/>
                    <a:pt x="38146" y="36661"/>
                  </a:cubicBezTo>
                  <a:cubicBezTo>
                    <a:pt x="38439" y="36368"/>
                    <a:pt x="38693" y="36056"/>
                    <a:pt x="38966" y="35783"/>
                  </a:cubicBezTo>
                  <a:cubicBezTo>
                    <a:pt x="40019" y="34592"/>
                    <a:pt x="40937" y="33344"/>
                    <a:pt x="41697" y="31997"/>
                  </a:cubicBezTo>
                  <a:cubicBezTo>
                    <a:pt x="41912" y="31607"/>
                    <a:pt x="42107" y="31217"/>
                    <a:pt x="42302" y="30827"/>
                  </a:cubicBezTo>
                  <a:cubicBezTo>
                    <a:pt x="44293" y="26768"/>
                    <a:pt x="44936" y="22222"/>
                    <a:pt x="44195" y="17793"/>
                  </a:cubicBezTo>
                  <a:cubicBezTo>
                    <a:pt x="44195" y="17715"/>
                    <a:pt x="44156" y="17676"/>
                    <a:pt x="44156" y="17598"/>
                  </a:cubicBezTo>
                  <a:lnTo>
                    <a:pt x="44097" y="17227"/>
                  </a:lnTo>
                  <a:cubicBezTo>
                    <a:pt x="43941" y="16505"/>
                    <a:pt x="43746" y="15763"/>
                    <a:pt x="43532" y="15061"/>
                  </a:cubicBezTo>
                  <a:cubicBezTo>
                    <a:pt x="42771" y="12544"/>
                    <a:pt x="41502" y="10144"/>
                    <a:pt x="39746" y="7959"/>
                  </a:cubicBezTo>
                  <a:cubicBezTo>
                    <a:pt x="37951" y="5734"/>
                    <a:pt x="35746" y="3939"/>
                    <a:pt x="33366" y="2632"/>
                  </a:cubicBezTo>
                  <a:cubicBezTo>
                    <a:pt x="32703" y="2261"/>
                    <a:pt x="32020" y="1949"/>
                    <a:pt x="31337" y="1657"/>
                  </a:cubicBezTo>
                  <a:cubicBezTo>
                    <a:pt x="31239" y="1637"/>
                    <a:pt x="31122" y="1578"/>
                    <a:pt x="31025" y="1539"/>
                  </a:cubicBezTo>
                  <a:cubicBezTo>
                    <a:pt x="30946" y="1500"/>
                    <a:pt x="30849" y="1461"/>
                    <a:pt x="30771" y="1442"/>
                  </a:cubicBezTo>
                  <a:cubicBezTo>
                    <a:pt x="30556" y="1344"/>
                    <a:pt x="30361" y="1266"/>
                    <a:pt x="30147" y="1188"/>
                  </a:cubicBezTo>
                  <a:cubicBezTo>
                    <a:pt x="27880" y="401"/>
                    <a:pt x="25491" y="1"/>
                    <a:pt x="230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1" name="Google Shape;1281;p47"/>
            <p:cNvSpPr/>
            <p:nvPr/>
          </p:nvSpPr>
          <p:spPr>
            <a:xfrm>
              <a:off x="5026584" y="1079196"/>
              <a:ext cx="2529726" cy="2495375"/>
            </a:xfrm>
            <a:custGeom>
              <a:rect b="b" l="l" r="r" t="t"/>
              <a:pathLst>
                <a:path extrusionOk="0" h="38937" w="39473">
                  <a:moveTo>
                    <a:pt x="20019" y="6243"/>
                  </a:moveTo>
                  <a:lnTo>
                    <a:pt x="20019" y="6243"/>
                  </a:lnTo>
                  <a:cubicBezTo>
                    <a:pt x="19687" y="6848"/>
                    <a:pt x="18946" y="7414"/>
                    <a:pt x="20156" y="7512"/>
                  </a:cubicBezTo>
                  <a:cubicBezTo>
                    <a:pt x="20487" y="7531"/>
                    <a:pt x="20839" y="8019"/>
                    <a:pt x="20605" y="8429"/>
                  </a:cubicBezTo>
                  <a:cubicBezTo>
                    <a:pt x="20467" y="8688"/>
                    <a:pt x="20270" y="8775"/>
                    <a:pt x="20021" y="8775"/>
                  </a:cubicBezTo>
                  <a:cubicBezTo>
                    <a:pt x="19513" y="8775"/>
                    <a:pt x="18786" y="8414"/>
                    <a:pt x="17893" y="8414"/>
                  </a:cubicBezTo>
                  <a:cubicBezTo>
                    <a:pt x="17610" y="8414"/>
                    <a:pt x="17310" y="8450"/>
                    <a:pt x="16995" y="8546"/>
                  </a:cubicBezTo>
                  <a:cubicBezTo>
                    <a:pt x="16971" y="8552"/>
                    <a:pt x="16948" y="8555"/>
                    <a:pt x="16924" y="8555"/>
                  </a:cubicBezTo>
                  <a:cubicBezTo>
                    <a:pt x="16729" y="8555"/>
                    <a:pt x="16518" y="8362"/>
                    <a:pt x="16292" y="8292"/>
                  </a:cubicBezTo>
                  <a:cubicBezTo>
                    <a:pt x="16663" y="7765"/>
                    <a:pt x="16858" y="7492"/>
                    <a:pt x="17229" y="6946"/>
                  </a:cubicBezTo>
                  <a:cubicBezTo>
                    <a:pt x="17270" y="6975"/>
                    <a:pt x="17325" y="6983"/>
                    <a:pt x="17385" y="6983"/>
                  </a:cubicBezTo>
                  <a:cubicBezTo>
                    <a:pt x="17461" y="6983"/>
                    <a:pt x="17545" y="6970"/>
                    <a:pt x="17620" y="6970"/>
                  </a:cubicBezTo>
                  <a:cubicBezTo>
                    <a:pt x="17770" y="6970"/>
                    <a:pt x="17885" y="7020"/>
                    <a:pt x="17834" y="7317"/>
                  </a:cubicBezTo>
                  <a:cubicBezTo>
                    <a:pt x="17834" y="7328"/>
                    <a:pt x="18102" y="7492"/>
                    <a:pt x="18357" y="7492"/>
                  </a:cubicBezTo>
                  <a:cubicBezTo>
                    <a:pt x="18548" y="7492"/>
                    <a:pt x="18731" y="7400"/>
                    <a:pt x="18790" y="7082"/>
                  </a:cubicBezTo>
                  <a:cubicBezTo>
                    <a:pt x="18887" y="6517"/>
                    <a:pt x="19531" y="6595"/>
                    <a:pt x="20019" y="6243"/>
                  </a:cubicBezTo>
                  <a:close/>
                  <a:moveTo>
                    <a:pt x="24467" y="6485"/>
                  </a:moveTo>
                  <a:cubicBezTo>
                    <a:pt x="24696" y="6485"/>
                    <a:pt x="24731" y="6750"/>
                    <a:pt x="24780" y="6946"/>
                  </a:cubicBezTo>
                  <a:cubicBezTo>
                    <a:pt x="24839" y="7278"/>
                    <a:pt x="24565" y="7121"/>
                    <a:pt x="24409" y="7199"/>
                  </a:cubicBezTo>
                  <a:cubicBezTo>
                    <a:pt x="23883" y="7414"/>
                    <a:pt x="23843" y="7999"/>
                    <a:pt x="24097" y="8078"/>
                  </a:cubicBezTo>
                  <a:cubicBezTo>
                    <a:pt x="25346" y="8468"/>
                    <a:pt x="24136" y="9580"/>
                    <a:pt x="24565" y="10204"/>
                  </a:cubicBezTo>
                  <a:cubicBezTo>
                    <a:pt x="24642" y="10311"/>
                    <a:pt x="24300" y="10430"/>
                    <a:pt x="23793" y="10430"/>
                  </a:cubicBezTo>
                  <a:cubicBezTo>
                    <a:pt x="23652" y="10430"/>
                    <a:pt x="23498" y="10421"/>
                    <a:pt x="23336" y="10399"/>
                  </a:cubicBezTo>
                  <a:cubicBezTo>
                    <a:pt x="23200" y="10107"/>
                    <a:pt x="22224" y="10068"/>
                    <a:pt x="23102" y="9307"/>
                  </a:cubicBezTo>
                  <a:cubicBezTo>
                    <a:pt x="23492" y="8995"/>
                    <a:pt x="23336" y="8780"/>
                    <a:pt x="23102" y="8526"/>
                  </a:cubicBezTo>
                  <a:cubicBezTo>
                    <a:pt x="22751" y="8175"/>
                    <a:pt x="22634" y="7609"/>
                    <a:pt x="22946" y="7219"/>
                  </a:cubicBezTo>
                  <a:cubicBezTo>
                    <a:pt x="23219" y="6868"/>
                    <a:pt x="23824" y="6673"/>
                    <a:pt x="24312" y="6517"/>
                  </a:cubicBezTo>
                  <a:cubicBezTo>
                    <a:pt x="24372" y="6495"/>
                    <a:pt x="24423" y="6485"/>
                    <a:pt x="24467" y="6485"/>
                  </a:cubicBezTo>
                  <a:close/>
                  <a:moveTo>
                    <a:pt x="35090" y="21128"/>
                  </a:moveTo>
                  <a:cubicBezTo>
                    <a:pt x="35000" y="21128"/>
                    <a:pt x="34614" y="21452"/>
                    <a:pt x="34614" y="21619"/>
                  </a:cubicBezTo>
                  <a:cubicBezTo>
                    <a:pt x="34594" y="22048"/>
                    <a:pt x="34712" y="22477"/>
                    <a:pt x="34751" y="22926"/>
                  </a:cubicBezTo>
                  <a:cubicBezTo>
                    <a:pt x="35043" y="22750"/>
                    <a:pt x="35199" y="22653"/>
                    <a:pt x="35492" y="22516"/>
                  </a:cubicBezTo>
                  <a:cubicBezTo>
                    <a:pt x="35590" y="21872"/>
                    <a:pt x="35570" y="21385"/>
                    <a:pt x="35102" y="21131"/>
                  </a:cubicBezTo>
                  <a:cubicBezTo>
                    <a:pt x="35099" y="21129"/>
                    <a:pt x="35095" y="21128"/>
                    <a:pt x="35090" y="21128"/>
                  </a:cubicBezTo>
                  <a:close/>
                  <a:moveTo>
                    <a:pt x="22011" y="28681"/>
                  </a:moveTo>
                  <a:cubicBezTo>
                    <a:pt x="21478" y="28681"/>
                    <a:pt x="21813" y="29097"/>
                    <a:pt x="21736" y="29345"/>
                  </a:cubicBezTo>
                  <a:cubicBezTo>
                    <a:pt x="21561" y="29853"/>
                    <a:pt x="21346" y="30321"/>
                    <a:pt x="20858" y="30575"/>
                  </a:cubicBezTo>
                  <a:cubicBezTo>
                    <a:pt x="20448" y="30809"/>
                    <a:pt x="20390" y="31218"/>
                    <a:pt x="20663" y="31531"/>
                  </a:cubicBezTo>
                  <a:cubicBezTo>
                    <a:pt x="20975" y="31901"/>
                    <a:pt x="21170" y="32096"/>
                    <a:pt x="20995" y="32701"/>
                  </a:cubicBezTo>
                  <a:cubicBezTo>
                    <a:pt x="20878" y="33189"/>
                    <a:pt x="21346" y="33872"/>
                    <a:pt x="21541" y="33911"/>
                  </a:cubicBezTo>
                  <a:cubicBezTo>
                    <a:pt x="21590" y="33914"/>
                    <a:pt x="21638" y="33916"/>
                    <a:pt x="21684" y="33916"/>
                  </a:cubicBezTo>
                  <a:cubicBezTo>
                    <a:pt x="23733" y="33916"/>
                    <a:pt x="22601" y="30988"/>
                    <a:pt x="22887" y="29423"/>
                  </a:cubicBezTo>
                  <a:cubicBezTo>
                    <a:pt x="22926" y="29131"/>
                    <a:pt x="22536" y="28682"/>
                    <a:pt x="22048" y="28682"/>
                  </a:cubicBezTo>
                  <a:cubicBezTo>
                    <a:pt x="22035" y="28681"/>
                    <a:pt x="22023" y="28681"/>
                    <a:pt x="22011" y="28681"/>
                  </a:cubicBezTo>
                  <a:close/>
                  <a:moveTo>
                    <a:pt x="21034" y="1"/>
                  </a:moveTo>
                  <a:cubicBezTo>
                    <a:pt x="19060" y="1"/>
                    <a:pt x="16639" y="1426"/>
                    <a:pt x="15005" y="2185"/>
                  </a:cubicBezTo>
                  <a:cubicBezTo>
                    <a:pt x="14810" y="2283"/>
                    <a:pt x="14653" y="2614"/>
                    <a:pt x="14478" y="2829"/>
                  </a:cubicBezTo>
                  <a:cubicBezTo>
                    <a:pt x="14537" y="2844"/>
                    <a:pt x="14596" y="2881"/>
                    <a:pt x="14639" y="2881"/>
                  </a:cubicBezTo>
                  <a:cubicBezTo>
                    <a:pt x="14652" y="2881"/>
                    <a:pt x="14664" y="2877"/>
                    <a:pt x="14673" y="2868"/>
                  </a:cubicBezTo>
                  <a:cubicBezTo>
                    <a:pt x="15007" y="2766"/>
                    <a:pt x="15230" y="2723"/>
                    <a:pt x="15370" y="2723"/>
                  </a:cubicBezTo>
                  <a:cubicBezTo>
                    <a:pt x="15899" y="2723"/>
                    <a:pt x="15239" y="3341"/>
                    <a:pt x="14946" y="3726"/>
                  </a:cubicBezTo>
                  <a:cubicBezTo>
                    <a:pt x="16594" y="3543"/>
                    <a:pt x="17314" y="1316"/>
                    <a:pt x="19154" y="1316"/>
                  </a:cubicBezTo>
                  <a:cubicBezTo>
                    <a:pt x="19274" y="1316"/>
                    <a:pt x="19400" y="1326"/>
                    <a:pt x="19531" y="1346"/>
                  </a:cubicBezTo>
                  <a:cubicBezTo>
                    <a:pt x="19005" y="1600"/>
                    <a:pt x="18731" y="1736"/>
                    <a:pt x="18185" y="1990"/>
                  </a:cubicBezTo>
                  <a:cubicBezTo>
                    <a:pt x="18868" y="2244"/>
                    <a:pt x="19200" y="2361"/>
                    <a:pt x="19883" y="2634"/>
                  </a:cubicBezTo>
                  <a:cubicBezTo>
                    <a:pt x="19674" y="2592"/>
                    <a:pt x="19479" y="2573"/>
                    <a:pt x="19296" y="2573"/>
                  </a:cubicBezTo>
                  <a:cubicBezTo>
                    <a:pt x="17792" y="2573"/>
                    <a:pt x="17107" y="3858"/>
                    <a:pt x="15941" y="3980"/>
                  </a:cubicBezTo>
                  <a:cubicBezTo>
                    <a:pt x="15414" y="4019"/>
                    <a:pt x="14868" y="4234"/>
                    <a:pt x="14322" y="4370"/>
                  </a:cubicBezTo>
                  <a:cubicBezTo>
                    <a:pt x="14341" y="3882"/>
                    <a:pt x="14341" y="3843"/>
                    <a:pt x="14341" y="3843"/>
                  </a:cubicBezTo>
                  <a:cubicBezTo>
                    <a:pt x="14402" y="3743"/>
                    <a:pt x="14483" y="3654"/>
                    <a:pt x="14425" y="3654"/>
                  </a:cubicBezTo>
                  <a:cubicBezTo>
                    <a:pt x="14314" y="3654"/>
                    <a:pt x="13695" y="3979"/>
                    <a:pt x="11454" y="5170"/>
                  </a:cubicBezTo>
                  <a:cubicBezTo>
                    <a:pt x="11746" y="4526"/>
                    <a:pt x="12332" y="3531"/>
                    <a:pt x="12214" y="3453"/>
                  </a:cubicBezTo>
                  <a:cubicBezTo>
                    <a:pt x="12050" y="3352"/>
                    <a:pt x="11923" y="3310"/>
                    <a:pt x="11823" y="3310"/>
                  </a:cubicBezTo>
                  <a:cubicBezTo>
                    <a:pt x="11274" y="3310"/>
                    <a:pt x="11521" y="4579"/>
                    <a:pt x="10891" y="4579"/>
                  </a:cubicBezTo>
                  <a:cubicBezTo>
                    <a:pt x="10854" y="4579"/>
                    <a:pt x="10814" y="4575"/>
                    <a:pt x="10771" y="4565"/>
                  </a:cubicBezTo>
                  <a:cubicBezTo>
                    <a:pt x="10892" y="3758"/>
                    <a:pt x="10931" y="3712"/>
                    <a:pt x="10756" y="3712"/>
                  </a:cubicBezTo>
                  <a:cubicBezTo>
                    <a:pt x="10734" y="3712"/>
                    <a:pt x="10708" y="3713"/>
                    <a:pt x="10678" y="3713"/>
                  </a:cubicBezTo>
                  <a:cubicBezTo>
                    <a:pt x="10643" y="3713"/>
                    <a:pt x="10602" y="3712"/>
                    <a:pt x="10556" y="3707"/>
                  </a:cubicBezTo>
                  <a:cubicBezTo>
                    <a:pt x="10478" y="4078"/>
                    <a:pt x="8780" y="4234"/>
                    <a:pt x="10185" y="4858"/>
                  </a:cubicBezTo>
                  <a:cubicBezTo>
                    <a:pt x="10673" y="5073"/>
                    <a:pt x="9444" y="5014"/>
                    <a:pt x="9600" y="5502"/>
                  </a:cubicBezTo>
                  <a:cubicBezTo>
                    <a:pt x="9600" y="5502"/>
                    <a:pt x="9658" y="5502"/>
                    <a:pt x="9658" y="5541"/>
                  </a:cubicBezTo>
                  <a:cubicBezTo>
                    <a:pt x="9702" y="5559"/>
                    <a:pt x="9749" y="5566"/>
                    <a:pt x="9800" y="5566"/>
                  </a:cubicBezTo>
                  <a:cubicBezTo>
                    <a:pt x="10002" y="5566"/>
                    <a:pt x="10248" y="5450"/>
                    <a:pt x="10452" y="5450"/>
                  </a:cubicBezTo>
                  <a:cubicBezTo>
                    <a:pt x="10583" y="5450"/>
                    <a:pt x="10697" y="5498"/>
                    <a:pt x="10771" y="5658"/>
                  </a:cubicBezTo>
                  <a:cubicBezTo>
                    <a:pt x="9561" y="5951"/>
                    <a:pt x="9268" y="5931"/>
                    <a:pt x="9151" y="6517"/>
                  </a:cubicBezTo>
                  <a:cubicBezTo>
                    <a:pt x="9021" y="7112"/>
                    <a:pt x="8359" y="7849"/>
                    <a:pt x="7908" y="7849"/>
                  </a:cubicBezTo>
                  <a:cubicBezTo>
                    <a:pt x="7886" y="7849"/>
                    <a:pt x="7865" y="7847"/>
                    <a:pt x="7844" y="7843"/>
                  </a:cubicBezTo>
                  <a:cubicBezTo>
                    <a:pt x="7763" y="7833"/>
                    <a:pt x="7687" y="7828"/>
                    <a:pt x="7615" y="7828"/>
                  </a:cubicBezTo>
                  <a:cubicBezTo>
                    <a:pt x="6590" y="7828"/>
                    <a:pt x="6397" y="8817"/>
                    <a:pt x="5795" y="9346"/>
                  </a:cubicBezTo>
                  <a:cubicBezTo>
                    <a:pt x="5483" y="9580"/>
                    <a:pt x="5132" y="10009"/>
                    <a:pt x="5444" y="10497"/>
                  </a:cubicBezTo>
                  <a:cubicBezTo>
                    <a:pt x="5550" y="10645"/>
                    <a:pt x="5678" y="10694"/>
                    <a:pt x="5818" y="10694"/>
                  </a:cubicBezTo>
                  <a:cubicBezTo>
                    <a:pt x="6065" y="10694"/>
                    <a:pt x="6346" y="10541"/>
                    <a:pt x="6595" y="10516"/>
                  </a:cubicBezTo>
                  <a:cubicBezTo>
                    <a:pt x="8078" y="10321"/>
                    <a:pt x="7727" y="8273"/>
                    <a:pt x="10166" y="8117"/>
                  </a:cubicBezTo>
                  <a:cubicBezTo>
                    <a:pt x="10187" y="8116"/>
                    <a:pt x="10209" y="8115"/>
                    <a:pt x="10229" y="8115"/>
                  </a:cubicBezTo>
                  <a:cubicBezTo>
                    <a:pt x="11118" y="8115"/>
                    <a:pt x="11439" y="8915"/>
                    <a:pt x="11668" y="9658"/>
                  </a:cubicBezTo>
                  <a:cubicBezTo>
                    <a:pt x="11707" y="9825"/>
                    <a:pt x="11720" y="9975"/>
                    <a:pt x="11824" y="9975"/>
                  </a:cubicBezTo>
                  <a:cubicBezTo>
                    <a:pt x="11878" y="9975"/>
                    <a:pt x="11958" y="9934"/>
                    <a:pt x="12078" y="9834"/>
                  </a:cubicBezTo>
                  <a:cubicBezTo>
                    <a:pt x="13132" y="8917"/>
                    <a:pt x="11824" y="8682"/>
                    <a:pt x="11883" y="8058"/>
                  </a:cubicBezTo>
                  <a:cubicBezTo>
                    <a:pt x="11902" y="7921"/>
                    <a:pt x="11824" y="7804"/>
                    <a:pt x="11824" y="7668"/>
                  </a:cubicBezTo>
                  <a:cubicBezTo>
                    <a:pt x="12135" y="7647"/>
                    <a:pt x="12288" y="7602"/>
                    <a:pt x="12381" y="7602"/>
                  </a:cubicBezTo>
                  <a:cubicBezTo>
                    <a:pt x="12634" y="7602"/>
                    <a:pt x="12450" y="7933"/>
                    <a:pt x="13775" y="9970"/>
                  </a:cubicBezTo>
                  <a:cubicBezTo>
                    <a:pt x="13873" y="9736"/>
                    <a:pt x="13932" y="9443"/>
                    <a:pt x="14107" y="9248"/>
                  </a:cubicBezTo>
                  <a:cubicBezTo>
                    <a:pt x="14439" y="8799"/>
                    <a:pt x="14653" y="8175"/>
                    <a:pt x="15336" y="8117"/>
                  </a:cubicBezTo>
                  <a:cubicBezTo>
                    <a:pt x="15358" y="8115"/>
                    <a:pt x="15379" y="8115"/>
                    <a:pt x="15399" y="8115"/>
                  </a:cubicBezTo>
                  <a:cubicBezTo>
                    <a:pt x="16109" y="8115"/>
                    <a:pt x="15978" y="8772"/>
                    <a:pt x="15902" y="9170"/>
                  </a:cubicBezTo>
                  <a:cubicBezTo>
                    <a:pt x="15785" y="10107"/>
                    <a:pt x="16449" y="10360"/>
                    <a:pt x="16956" y="10809"/>
                  </a:cubicBezTo>
                  <a:cubicBezTo>
                    <a:pt x="17005" y="10852"/>
                    <a:pt x="17060" y="10869"/>
                    <a:pt x="17119" y="10869"/>
                  </a:cubicBezTo>
                  <a:cubicBezTo>
                    <a:pt x="17364" y="10869"/>
                    <a:pt x="17668" y="10570"/>
                    <a:pt x="17797" y="10570"/>
                  </a:cubicBezTo>
                  <a:cubicBezTo>
                    <a:pt x="17849" y="10570"/>
                    <a:pt x="17872" y="10618"/>
                    <a:pt x="17853" y="10751"/>
                  </a:cubicBezTo>
                  <a:cubicBezTo>
                    <a:pt x="17775" y="11316"/>
                    <a:pt x="17190" y="11921"/>
                    <a:pt x="16741" y="12448"/>
                  </a:cubicBezTo>
                  <a:cubicBezTo>
                    <a:pt x="16582" y="12608"/>
                    <a:pt x="16399" y="12661"/>
                    <a:pt x="16213" y="12661"/>
                  </a:cubicBezTo>
                  <a:cubicBezTo>
                    <a:pt x="15844" y="12661"/>
                    <a:pt x="15465" y="12452"/>
                    <a:pt x="15233" y="12452"/>
                  </a:cubicBezTo>
                  <a:cubicBezTo>
                    <a:pt x="15181" y="12452"/>
                    <a:pt x="15137" y="12462"/>
                    <a:pt x="15102" y="12487"/>
                  </a:cubicBezTo>
                  <a:cubicBezTo>
                    <a:pt x="14778" y="12730"/>
                    <a:pt x="14460" y="12825"/>
                    <a:pt x="14171" y="12825"/>
                  </a:cubicBezTo>
                  <a:cubicBezTo>
                    <a:pt x="13763" y="12825"/>
                    <a:pt x="13410" y="12637"/>
                    <a:pt x="13171" y="12409"/>
                  </a:cubicBezTo>
                  <a:cubicBezTo>
                    <a:pt x="12973" y="12218"/>
                    <a:pt x="12784" y="12144"/>
                    <a:pt x="12611" y="12144"/>
                  </a:cubicBezTo>
                  <a:cubicBezTo>
                    <a:pt x="12236" y="12144"/>
                    <a:pt x="11938" y="12493"/>
                    <a:pt x="11805" y="12760"/>
                  </a:cubicBezTo>
                  <a:cubicBezTo>
                    <a:pt x="11612" y="13128"/>
                    <a:pt x="11435" y="13232"/>
                    <a:pt x="11264" y="13232"/>
                  </a:cubicBezTo>
                  <a:cubicBezTo>
                    <a:pt x="11053" y="13232"/>
                    <a:pt x="10849" y="13075"/>
                    <a:pt x="10634" y="13053"/>
                  </a:cubicBezTo>
                  <a:cubicBezTo>
                    <a:pt x="11083" y="12019"/>
                    <a:pt x="7941" y="12643"/>
                    <a:pt x="9932" y="10907"/>
                  </a:cubicBezTo>
                  <a:cubicBezTo>
                    <a:pt x="9932" y="10907"/>
                    <a:pt x="9885" y="10783"/>
                    <a:pt x="9848" y="10783"/>
                  </a:cubicBezTo>
                  <a:cubicBezTo>
                    <a:pt x="9843" y="10783"/>
                    <a:pt x="9838" y="10785"/>
                    <a:pt x="9834" y="10790"/>
                  </a:cubicBezTo>
                  <a:cubicBezTo>
                    <a:pt x="7902" y="11043"/>
                    <a:pt x="5639" y="10595"/>
                    <a:pt x="4137" y="12507"/>
                  </a:cubicBezTo>
                  <a:cubicBezTo>
                    <a:pt x="3532" y="13326"/>
                    <a:pt x="2927" y="14048"/>
                    <a:pt x="2420" y="14751"/>
                  </a:cubicBezTo>
                  <a:cubicBezTo>
                    <a:pt x="1483" y="15999"/>
                    <a:pt x="761" y="17189"/>
                    <a:pt x="371" y="18594"/>
                  </a:cubicBezTo>
                  <a:cubicBezTo>
                    <a:pt x="39" y="19785"/>
                    <a:pt x="0" y="21150"/>
                    <a:pt x="332" y="22848"/>
                  </a:cubicBezTo>
                  <a:cubicBezTo>
                    <a:pt x="540" y="23918"/>
                    <a:pt x="1540" y="24671"/>
                    <a:pt x="2584" y="24671"/>
                  </a:cubicBezTo>
                  <a:cubicBezTo>
                    <a:pt x="3007" y="24671"/>
                    <a:pt x="3437" y="24548"/>
                    <a:pt x="3824" y="24272"/>
                  </a:cubicBezTo>
                  <a:cubicBezTo>
                    <a:pt x="4173" y="24031"/>
                    <a:pt x="4447" y="23935"/>
                    <a:pt x="4672" y="23935"/>
                  </a:cubicBezTo>
                  <a:cubicBezTo>
                    <a:pt x="5510" y="23935"/>
                    <a:pt x="5667" y="25259"/>
                    <a:pt x="6480" y="25259"/>
                  </a:cubicBezTo>
                  <a:cubicBezTo>
                    <a:pt x="6523" y="25259"/>
                    <a:pt x="6568" y="25256"/>
                    <a:pt x="6615" y="25248"/>
                  </a:cubicBezTo>
                  <a:cubicBezTo>
                    <a:pt x="6615" y="27979"/>
                    <a:pt x="8585" y="30145"/>
                    <a:pt x="8605" y="32799"/>
                  </a:cubicBezTo>
                  <a:cubicBezTo>
                    <a:pt x="8605" y="34262"/>
                    <a:pt x="10380" y="35687"/>
                    <a:pt x="11375" y="37091"/>
                  </a:cubicBezTo>
                  <a:cubicBezTo>
                    <a:pt x="12017" y="38031"/>
                    <a:pt x="12669" y="38936"/>
                    <a:pt x="13769" y="38936"/>
                  </a:cubicBezTo>
                  <a:cubicBezTo>
                    <a:pt x="14108" y="38936"/>
                    <a:pt x="14490" y="38850"/>
                    <a:pt x="14927" y="38652"/>
                  </a:cubicBezTo>
                  <a:cubicBezTo>
                    <a:pt x="15375" y="38516"/>
                    <a:pt x="15707" y="38438"/>
                    <a:pt x="15980" y="38126"/>
                  </a:cubicBezTo>
                  <a:cubicBezTo>
                    <a:pt x="16995" y="36896"/>
                    <a:pt x="18146" y="35726"/>
                    <a:pt x="16683" y="34126"/>
                  </a:cubicBezTo>
                  <a:cubicBezTo>
                    <a:pt x="16312" y="33716"/>
                    <a:pt x="20487" y="32877"/>
                    <a:pt x="18458" y="29911"/>
                  </a:cubicBezTo>
                  <a:cubicBezTo>
                    <a:pt x="18244" y="29579"/>
                    <a:pt x="18400" y="28897"/>
                    <a:pt x="18127" y="28701"/>
                  </a:cubicBezTo>
                  <a:cubicBezTo>
                    <a:pt x="17073" y="27921"/>
                    <a:pt x="18224" y="27589"/>
                    <a:pt x="18536" y="27219"/>
                  </a:cubicBezTo>
                  <a:cubicBezTo>
                    <a:pt x="20390" y="25033"/>
                    <a:pt x="22848" y="23024"/>
                    <a:pt x="23609" y="20155"/>
                  </a:cubicBezTo>
                  <a:lnTo>
                    <a:pt x="23609" y="20155"/>
                  </a:lnTo>
                  <a:cubicBezTo>
                    <a:pt x="20683" y="21189"/>
                    <a:pt x="21268" y="21131"/>
                    <a:pt x="20702" y="21287"/>
                  </a:cubicBezTo>
                  <a:cubicBezTo>
                    <a:pt x="20651" y="21305"/>
                    <a:pt x="20589" y="21313"/>
                    <a:pt x="20522" y="21313"/>
                  </a:cubicBezTo>
                  <a:cubicBezTo>
                    <a:pt x="20309" y="21313"/>
                    <a:pt x="20058" y="21234"/>
                    <a:pt x="20058" y="21189"/>
                  </a:cubicBezTo>
                  <a:cubicBezTo>
                    <a:pt x="20156" y="19628"/>
                    <a:pt x="17756" y="20214"/>
                    <a:pt x="17814" y="18224"/>
                  </a:cubicBezTo>
                  <a:cubicBezTo>
                    <a:pt x="17834" y="16916"/>
                    <a:pt x="16195" y="15590"/>
                    <a:pt x="16195" y="13794"/>
                  </a:cubicBezTo>
                  <a:lnTo>
                    <a:pt x="16195" y="13794"/>
                  </a:lnTo>
                  <a:cubicBezTo>
                    <a:pt x="16663" y="13951"/>
                    <a:pt x="17170" y="13931"/>
                    <a:pt x="17268" y="14536"/>
                  </a:cubicBezTo>
                  <a:cubicBezTo>
                    <a:pt x="17678" y="16702"/>
                    <a:pt x="19531" y="18048"/>
                    <a:pt x="20156" y="20116"/>
                  </a:cubicBezTo>
                  <a:cubicBezTo>
                    <a:pt x="20196" y="20306"/>
                    <a:pt x="20482" y="20496"/>
                    <a:pt x="20777" y="20496"/>
                  </a:cubicBezTo>
                  <a:cubicBezTo>
                    <a:pt x="20906" y="20496"/>
                    <a:pt x="21038" y="20459"/>
                    <a:pt x="21151" y="20370"/>
                  </a:cubicBezTo>
                  <a:cubicBezTo>
                    <a:pt x="22146" y="19589"/>
                    <a:pt x="23453" y="19531"/>
                    <a:pt x="24429" y="18575"/>
                  </a:cubicBezTo>
                  <a:cubicBezTo>
                    <a:pt x="25151" y="17892"/>
                    <a:pt x="25892" y="17287"/>
                    <a:pt x="26380" y="16409"/>
                  </a:cubicBezTo>
                  <a:cubicBezTo>
                    <a:pt x="25862" y="16236"/>
                    <a:pt x="25673" y="15256"/>
                    <a:pt x="25052" y="15256"/>
                  </a:cubicBezTo>
                  <a:cubicBezTo>
                    <a:pt x="24832" y="15256"/>
                    <a:pt x="24558" y="15379"/>
                    <a:pt x="24195" y="15707"/>
                  </a:cubicBezTo>
                  <a:cubicBezTo>
                    <a:pt x="24132" y="15763"/>
                    <a:pt x="24028" y="15797"/>
                    <a:pt x="23928" y="15797"/>
                  </a:cubicBezTo>
                  <a:cubicBezTo>
                    <a:pt x="23718" y="15797"/>
                    <a:pt x="23532" y="15643"/>
                    <a:pt x="23824" y="15219"/>
                  </a:cubicBezTo>
                  <a:cubicBezTo>
                    <a:pt x="23902" y="15121"/>
                    <a:pt x="23843" y="14907"/>
                    <a:pt x="23824" y="14751"/>
                  </a:cubicBezTo>
                  <a:cubicBezTo>
                    <a:pt x="23824" y="14751"/>
                    <a:pt x="23763" y="14742"/>
                    <a:pt x="23705" y="14742"/>
                  </a:cubicBezTo>
                  <a:cubicBezTo>
                    <a:pt x="23677" y="14742"/>
                    <a:pt x="23648" y="14744"/>
                    <a:pt x="23629" y="14751"/>
                  </a:cubicBezTo>
                  <a:cubicBezTo>
                    <a:pt x="23365" y="14861"/>
                    <a:pt x="23166" y="14908"/>
                    <a:pt x="23016" y="14908"/>
                  </a:cubicBezTo>
                  <a:cubicBezTo>
                    <a:pt x="22267" y="14908"/>
                    <a:pt x="22721" y="13736"/>
                    <a:pt x="22283" y="13443"/>
                  </a:cubicBezTo>
                  <a:cubicBezTo>
                    <a:pt x="22263" y="13404"/>
                    <a:pt x="22478" y="12994"/>
                    <a:pt x="22556" y="12994"/>
                  </a:cubicBezTo>
                  <a:cubicBezTo>
                    <a:pt x="22751" y="12994"/>
                    <a:pt x="23063" y="13053"/>
                    <a:pt x="23122" y="13190"/>
                  </a:cubicBezTo>
                  <a:cubicBezTo>
                    <a:pt x="23674" y="14578"/>
                    <a:pt x="25037" y="14927"/>
                    <a:pt x="26232" y="14927"/>
                  </a:cubicBezTo>
                  <a:cubicBezTo>
                    <a:pt x="26600" y="14927"/>
                    <a:pt x="26951" y="14894"/>
                    <a:pt x="27258" y="14848"/>
                  </a:cubicBezTo>
                  <a:cubicBezTo>
                    <a:pt x="27562" y="14802"/>
                    <a:pt x="27839" y="14780"/>
                    <a:pt x="28092" y="14780"/>
                  </a:cubicBezTo>
                  <a:cubicBezTo>
                    <a:pt x="29450" y="14780"/>
                    <a:pt x="30139" y="15421"/>
                    <a:pt x="30731" y="16507"/>
                  </a:cubicBezTo>
                  <a:cubicBezTo>
                    <a:pt x="30834" y="16694"/>
                    <a:pt x="30998" y="16742"/>
                    <a:pt x="31167" y="16742"/>
                  </a:cubicBezTo>
                  <a:cubicBezTo>
                    <a:pt x="31349" y="16742"/>
                    <a:pt x="31539" y="16687"/>
                    <a:pt x="31671" y="16687"/>
                  </a:cubicBezTo>
                  <a:cubicBezTo>
                    <a:pt x="31789" y="16687"/>
                    <a:pt x="31862" y="16731"/>
                    <a:pt x="31843" y="16897"/>
                  </a:cubicBezTo>
                  <a:cubicBezTo>
                    <a:pt x="31726" y="18653"/>
                    <a:pt x="33014" y="19746"/>
                    <a:pt x="33502" y="21209"/>
                  </a:cubicBezTo>
                  <a:cubicBezTo>
                    <a:pt x="33564" y="21388"/>
                    <a:pt x="33631" y="21452"/>
                    <a:pt x="33710" y="21452"/>
                  </a:cubicBezTo>
                  <a:cubicBezTo>
                    <a:pt x="33802" y="21452"/>
                    <a:pt x="33911" y="21363"/>
                    <a:pt x="34048" y="21267"/>
                  </a:cubicBezTo>
                  <a:cubicBezTo>
                    <a:pt x="35121" y="20565"/>
                    <a:pt x="34438" y="19121"/>
                    <a:pt x="35453" y="18321"/>
                  </a:cubicBezTo>
                  <a:cubicBezTo>
                    <a:pt x="36272" y="17677"/>
                    <a:pt x="37268" y="17072"/>
                    <a:pt x="37638" y="15941"/>
                  </a:cubicBezTo>
                  <a:cubicBezTo>
                    <a:pt x="37645" y="15922"/>
                    <a:pt x="37783" y="15892"/>
                    <a:pt x="37987" y="15892"/>
                  </a:cubicBezTo>
                  <a:cubicBezTo>
                    <a:pt x="38407" y="15892"/>
                    <a:pt x="39104" y="16018"/>
                    <a:pt x="39472" y="16624"/>
                  </a:cubicBezTo>
                  <a:lnTo>
                    <a:pt x="39394" y="16272"/>
                  </a:lnTo>
                  <a:cubicBezTo>
                    <a:pt x="39238" y="15531"/>
                    <a:pt x="39043" y="14809"/>
                    <a:pt x="38829" y="14087"/>
                  </a:cubicBezTo>
                  <a:cubicBezTo>
                    <a:pt x="38048" y="11590"/>
                    <a:pt x="36780" y="9170"/>
                    <a:pt x="35043" y="7004"/>
                  </a:cubicBezTo>
                  <a:cubicBezTo>
                    <a:pt x="33209" y="4761"/>
                    <a:pt x="31043" y="2946"/>
                    <a:pt x="28663" y="1658"/>
                  </a:cubicBezTo>
                  <a:cubicBezTo>
                    <a:pt x="27999" y="1287"/>
                    <a:pt x="27317" y="975"/>
                    <a:pt x="26634" y="683"/>
                  </a:cubicBezTo>
                  <a:cubicBezTo>
                    <a:pt x="26536" y="624"/>
                    <a:pt x="26419" y="585"/>
                    <a:pt x="26321" y="566"/>
                  </a:cubicBezTo>
                  <a:cubicBezTo>
                    <a:pt x="25591" y="691"/>
                    <a:pt x="24759" y="771"/>
                    <a:pt x="24081" y="771"/>
                  </a:cubicBezTo>
                  <a:cubicBezTo>
                    <a:pt x="23492" y="771"/>
                    <a:pt x="23019" y="711"/>
                    <a:pt x="22829" y="566"/>
                  </a:cubicBezTo>
                  <a:cubicBezTo>
                    <a:pt x="22313" y="162"/>
                    <a:pt x="21699" y="1"/>
                    <a:pt x="2103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2" name="Google Shape;1282;p47"/>
            <p:cNvSpPr/>
            <p:nvPr/>
          </p:nvSpPr>
          <p:spPr>
            <a:xfrm>
              <a:off x="5035300" y="1076824"/>
              <a:ext cx="2517229" cy="2476726"/>
            </a:xfrm>
            <a:custGeom>
              <a:rect b="b" l="l" r="r" t="t"/>
              <a:pathLst>
                <a:path extrusionOk="0" h="38646" w="39278">
                  <a:moveTo>
                    <a:pt x="15864" y="8329"/>
                  </a:moveTo>
                  <a:cubicBezTo>
                    <a:pt x="15864" y="8333"/>
                    <a:pt x="15864" y="8336"/>
                    <a:pt x="15866" y="8340"/>
                  </a:cubicBezTo>
                  <a:lnTo>
                    <a:pt x="15866" y="8340"/>
                  </a:lnTo>
                  <a:cubicBezTo>
                    <a:pt x="15865" y="8336"/>
                    <a:pt x="15864" y="8333"/>
                    <a:pt x="15864" y="8329"/>
                  </a:cubicBezTo>
                  <a:close/>
                  <a:moveTo>
                    <a:pt x="24316" y="6312"/>
                  </a:moveTo>
                  <a:cubicBezTo>
                    <a:pt x="24361" y="6312"/>
                    <a:pt x="24405" y="6321"/>
                    <a:pt x="24449" y="6339"/>
                  </a:cubicBezTo>
                  <a:cubicBezTo>
                    <a:pt x="24546" y="6358"/>
                    <a:pt x="24625" y="6437"/>
                    <a:pt x="24664" y="6495"/>
                  </a:cubicBezTo>
                  <a:cubicBezTo>
                    <a:pt x="24761" y="6632"/>
                    <a:pt x="24800" y="6788"/>
                    <a:pt x="24820" y="6924"/>
                  </a:cubicBezTo>
                  <a:cubicBezTo>
                    <a:pt x="24839" y="7022"/>
                    <a:pt x="24839" y="7080"/>
                    <a:pt x="24800" y="7178"/>
                  </a:cubicBezTo>
                  <a:cubicBezTo>
                    <a:pt x="24761" y="7236"/>
                    <a:pt x="24742" y="7276"/>
                    <a:pt x="24703" y="7315"/>
                  </a:cubicBezTo>
                  <a:cubicBezTo>
                    <a:pt x="24605" y="7373"/>
                    <a:pt x="24449" y="7373"/>
                    <a:pt x="24410" y="7373"/>
                  </a:cubicBezTo>
                  <a:lnTo>
                    <a:pt x="24312" y="7373"/>
                  </a:lnTo>
                  <a:cubicBezTo>
                    <a:pt x="24215" y="7432"/>
                    <a:pt x="24137" y="7471"/>
                    <a:pt x="24078" y="7529"/>
                  </a:cubicBezTo>
                  <a:cubicBezTo>
                    <a:pt x="24039" y="7568"/>
                    <a:pt x="23981" y="7646"/>
                    <a:pt x="23981" y="7724"/>
                  </a:cubicBezTo>
                  <a:cubicBezTo>
                    <a:pt x="23961" y="7783"/>
                    <a:pt x="23981" y="7861"/>
                    <a:pt x="24020" y="7919"/>
                  </a:cubicBezTo>
                  <a:cubicBezTo>
                    <a:pt x="24020" y="7939"/>
                    <a:pt x="24039" y="7939"/>
                    <a:pt x="24039" y="7939"/>
                  </a:cubicBezTo>
                  <a:cubicBezTo>
                    <a:pt x="24332" y="8036"/>
                    <a:pt x="24527" y="8173"/>
                    <a:pt x="24644" y="8368"/>
                  </a:cubicBezTo>
                  <a:cubicBezTo>
                    <a:pt x="24820" y="8700"/>
                    <a:pt x="24683" y="9051"/>
                    <a:pt x="24625" y="9344"/>
                  </a:cubicBezTo>
                  <a:cubicBezTo>
                    <a:pt x="24546" y="9597"/>
                    <a:pt x="24507" y="9793"/>
                    <a:pt x="24527" y="9929"/>
                  </a:cubicBezTo>
                  <a:cubicBezTo>
                    <a:pt x="24527" y="9988"/>
                    <a:pt x="24546" y="10066"/>
                    <a:pt x="24605" y="10105"/>
                  </a:cubicBezTo>
                  <a:cubicBezTo>
                    <a:pt x="24625" y="10124"/>
                    <a:pt x="24625" y="10183"/>
                    <a:pt x="24644" y="10202"/>
                  </a:cubicBezTo>
                  <a:cubicBezTo>
                    <a:pt x="24644" y="10261"/>
                    <a:pt x="24644" y="10280"/>
                    <a:pt x="24625" y="10300"/>
                  </a:cubicBezTo>
                  <a:cubicBezTo>
                    <a:pt x="24605" y="10378"/>
                    <a:pt x="24527" y="10436"/>
                    <a:pt x="24507" y="10456"/>
                  </a:cubicBezTo>
                  <a:cubicBezTo>
                    <a:pt x="24410" y="10495"/>
                    <a:pt x="24293" y="10553"/>
                    <a:pt x="24176" y="10553"/>
                  </a:cubicBezTo>
                  <a:cubicBezTo>
                    <a:pt x="24059" y="10573"/>
                    <a:pt x="23907" y="10583"/>
                    <a:pt x="23739" y="10583"/>
                  </a:cubicBezTo>
                  <a:cubicBezTo>
                    <a:pt x="23571" y="10583"/>
                    <a:pt x="23386" y="10573"/>
                    <a:pt x="23200" y="10553"/>
                  </a:cubicBezTo>
                  <a:cubicBezTo>
                    <a:pt x="23161" y="10553"/>
                    <a:pt x="23103" y="10534"/>
                    <a:pt x="23083" y="10475"/>
                  </a:cubicBezTo>
                  <a:cubicBezTo>
                    <a:pt x="23064" y="10436"/>
                    <a:pt x="22986" y="10397"/>
                    <a:pt x="22868" y="10339"/>
                  </a:cubicBezTo>
                  <a:cubicBezTo>
                    <a:pt x="22732" y="10261"/>
                    <a:pt x="22517" y="10163"/>
                    <a:pt x="22478" y="9949"/>
                  </a:cubicBezTo>
                  <a:cubicBezTo>
                    <a:pt x="22459" y="9871"/>
                    <a:pt x="22459" y="9773"/>
                    <a:pt x="22498" y="9695"/>
                  </a:cubicBezTo>
                  <a:cubicBezTo>
                    <a:pt x="22537" y="9519"/>
                    <a:pt x="22693" y="9363"/>
                    <a:pt x="22908" y="9188"/>
                  </a:cubicBezTo>
                  <a:cubicBezTo>
                    <a:pt x="23005" y="9110"/>
                    <a:pt x="23025" y="9032"/>
                    <a:pt x="23064" y="9012"/>
                  </a:cubicBezTo>
                  <a:cubicBezTo>
                    <a:pt x="23064" y="8993"/>
                    <a:pt x="23083" y="8973"/>
                    <a:pt x="23064" y="8934"/>
                  </a:cubicBezTo>
                  <a:cubicBezTo>
                    <a:pt x="23064" y="8875"/>
                    <a:pt x="22986" y="8797"/>
                    <a:pt x="22868" y="8680"/>
                  </a:cubicBezTo>
                  <a:cubicBezTo>
                    <a:pt x="22615" y="8427"/>
                    <a:pt x="22498" y="8115"/>
                    <a:pt x="22498" y="7802"/>
                  </a:cubicBezTo>
                  <a:cubicBezTo>
                    <a:pt x="22498" y="7568"/>
                    <a:pt x="22576" y="7354"/>
                    <a:pt x="22712" y="7158"/>
                  </a:cubicBezTo>
                  <a:cubicBezTo>
                    <a:pt x="22986" y="6768"/>
                    <a:pt x="23571" y="6554"/>
                    <a:pt x="23981" y="6397"/>
                  </a:cubicBezTo>
                  <a:cubicBezTo>
                    <a:pt x="24039" y="6378"/>
                    <a:pt x="24078" y="6378"/>
                    <a:pt x="24137" y="6358"/>
                  </a:cubicBezTo>
                  <a:cubicBezTo>
                    <a:pt x="24201" y="6326"/>
                    <a:pt x="24260" y="6312"/>
                    <a:pt x="24316" y="6312"/>
                  </a:cubicBezTo>
                  <a:close/>
                  <a:moveTo>
                    <a:pt x="34907" y="21363"/>
                  </a:moveTo>
                  <a:cubicBezTo>
                    <a:pt x="34888" y="21382"/>
                    <a:pt x="34829" y="21402"/>
                    <a:pt x="34790" y="21461"/>
                  </a:cubicBezTo>
                  <a:cubicBezTo>
                    <a:pt x="34712" y="21519"/>
                    <a:pt x="34654" y="21597"/>
                    <a:pt x="34615" y="21656"/>
                  </a:cubicBezTo>
                  <a:cubicBezTo>
                    <a:pt x="34595" y="21948"/>
                    <a:pt x="34654" y="22241"/>
                    <a:pt x="34693" y="22553"/>
                  </a:cubicBezTo>
                  <a:cubicBezTo>
                    <a:pt x="34693" y="22592"/>
                    <a:pt x="34712" y="22651"/>
                    <a:pt x="34712" y="22729"/>
                  </a:cubicBezTo>
                  <a:cubicBezTo>
                    <a:pt x="34907" y="22631"/>
                    <a:pt x="34985" y="22553"/>
                    <a:pt x="35180" y="22456"/>
                  </a:cubicBezTo>
                  <a:cubicBezTo>
                    <a:pt x="35258" y="22085"/>
                    <a:pt x="35239" y="21792"/>
                    <a:pt x="35141" y="21597"/>
                  </a:cubicBezTo>
                  <a:cubicBezTo>
                    <a:pt x="35083" y="21500"/>
                    <a:pt x="35005" y="21422"/>
                    <a:pt x="34907" y="21363"/>
                  </a:cubicBezTo>
                  <a:close/>
                  <a:moveTo>
                    <a:pt x="21932" y="28895"/>
                  </a:moveTo>
                  <a:cubicBezTo>
                    <a:pt x="21815" y="28895"/>
                    <a:pt x="21776" y="28895"/>
                    <a:pt x="21776" y="28914"/>
                  </a:cubicBezTo>
                  <a:cubicBezTo>
                    <a:pt x="21776" y="28934"/>
                    <a:pt x="21776" y="28953"/>
                    <a:pt x="21795" y="29090"/>
                  </a:cubicBezTo>
                  <a:cubicBezTo>
                    <a:pt x="21795" y="29148"/>
                    <a:pt x="21834" y="29304"/>
                    <a:pt x="21795" y="29421"/>
                  </a:cubicBezTo>
                  <a:cubicBezTo>
                    <a:pt x="21620" y="29929"/>
                    <a:pt x="21405" y="30455"/>
                    <a:pt x="20820" y="30768"/>
                  </a:cubicBezTo>
                  <a:cubicBezTo>
                    <a:pt x="20722" y="30807"/>
                    <a:pt x="20644" y="30885"/>
                    <a:pt x="20625" y="30943"/>
                  </a:cubicBezTo>
                  <a:lnTo>
                    <a:pt x="20547" y="31080"/>
                  </a:lnTo>
                  <a:lnTo>
                    <a:pt x="20547" y="31255"/>
                  </a:lnTo>
                  <a:cubicBezTo>
                    <a:pt x="20566" y="31333"/>
                    <a:pt x="20605" y="31392"/>
                    <a:pt x="20664" y="31470"/>
                  </a:cubicBezTo>
                  <a:lnTo>
                    <a:pt x="20703" y="31490"/>
                  </a:lnTo>
                  <a:cubicBezTo>
                    <a:pt x="20859" y="31685"/>
                    <a:pt x="21034" y="31880"/>
                    <a:pt x="21073" y="32153"/>
                  </a:cubicBezTo>
                  <a:cubicBezTo>
                    <a:pt x="21132" y="32348"/>
                    <a:pt x="21112" y="32543"/>
                    <a:pt x="21034" y="32816"/>
                  </a:cubicBezTo>
                  <a:cubicBezTo>
                    <a:pt x="20976" y="32992"/>
                    <a:pt x="21054" y="33226"/>
                    <a:pt x="21171" y="33441"/>
                  </a:cubicBezTo>
                  <a:cubicBezTo>
                    <a:pt x="21269" y="33616"/>
                    <a:pt x="21366" y="33733"/>
                    <a:pt x="21444" y="33792"/>
                  </a:cubicBezTo>
                  <a:lnTo>
                    <a:pt x="21464" y="33792"/>
                  </a:lnTo>
                  <a:cubicBezTo>
                    <a:pt x="21502" y="33794"/>
                    <a:pt x="21540" y="33795"/>
                    <a:pt x="21576" y="33795"/>
                  </a:cubicBezTo>
                  <a:cubicBezTo>
                    <a:pt x="21886" y="33795"/>
                    <a:pt x="22104" y="33723"/>
                    <a:pt x="22244" y="33636"/>
                  </a:cubicBezTo>
                  <a:cubicBezTo>
                    <a:pt x="22342" y="33499"/>
                    <a:pt x="22478" y="33304"/>
                    <a:pt x="22556" y="33090"/>
                  </a:cubicBezTo>
                  <a:cubicBezTo>
                    <a:pt x="22693" y="32582"/>
                    <a:pt x="22654" y="31899"/>
                    <a:pt x="22595" y="31138"/>
                  </a:cubicBezTo>
                  <a:cubicBezTo>
                    <a:pt x="22556" y="30553"/>
                    <a:pt x="22517" y="29909"/>
                    <a:pt x="22595" y="29421"/>
                  </a:cubicBezTo>
                  <a:lnTo>
                    <a:pt x="22595" y="29324"/>
                  </a:lnTo>
                  <a:cubicBezTo>
                    <a:pt x="22576" y="29246"/>
                    <a:pt x="22517" y="29187"/>
                    <a:pt x="22459" y="29109"/>
                  </a:cubicBezTo>
                  <a:cubicBezTo>
                    <a:pt x="22322" y="28992"/>
                    <a:pt x="22127" y="28895"/>
                    <a:pt x="21932" y="28895"/>
                  </a:cubicBezTo>
                  <a:close/>
                  <a:moveTo>
                    <a:pt x="20973" y="0"/>
                  </a:moveTo>
                  <a:cubicBezTo>
                    <a:pt x="19527" y="0"/>
                    <a:pt x="17657" y="874"/>
                    <a:pt x="16156" y="1598"/>
                  </a:cubicBezTo>
                  <a:cubicBezTo>
                    <a:pt x="15688" y="1812"/>
                    <a:pt x="15278" y="2027"/>
                    <a:pt x="14927" y="2183"/>
                  </a:cubicBezTo>
                  <a:cubicBezTo>
                    <a:pt x="14888" y="2202"/>
                    <a:pt x="14810" y="2300"/>
                    <a:pt x="14674" y="2495"/>
                  </a:cubicBezTo>
                  <a:cubicBezTo>
                    <a:pt x="14927" y="2417"/>
                    <a:pt x="15142" y="2398"/>
                    <a:pt x="15278" y="2378"/>
                  </a:cubicBezTo>
                  <a:cubicBezTo>
                    <a:pt x="15376" y="2378"/>
                    <a:pt x="15474" y="2398"/>
                    <a:pt x="15552" y="2456"/>
                  </a:cubicBezTo>
                  <a:cubicBezTo>
                    <a:pt x="15591" y="2495"/>
                    <a:pt x="15610" y="2554"/>
                    <a:pt x="15610" y="2593"/>
                  </a:cubicBezTo>
                  <a:cubicBezTo>
                    <a:pt x="15610" y="2651"/>
                    <a:pt x="15610" y="2710"/>
                    <a:pt x="15591" y="2749"/>
                  </a:cubicBezTo>
                  <a:cubicBezTo>
                    <a:pt x="15552" y="2905"/>
                    <a:pt x="15376" y="3100"/>
                    <a:pt x="15220" y="3276"/>
                  </a:cubicBezTo>
                  <a:cubicBezTo>
                    <a:pt x="15278" y="3256"/>
                    <a:pt x="15356" y="3237"/>
                    <a:pt x="15395" y="3198"/>
                  </a:cubicBezTo>
                  <a:cubicBezTo>
                    <a:pt x="15844" y="3002"/>
                    <a:pt x="16195" y="2651"/>
                    <a:pt x="16625" y="2261"/>
                  </a:cubicBezTo>
                  <a:cubicBezTo>
                    <a:pt x="17093" y="1812"/>
                    <a:pt x="17620" y="1324"/>
                    <a:pt x="18283" y="1090"/>
                  </a:cubicBezTo>
                  <a:cubicBezTo>
                    <a:pt x="18501" y="1001"/>
                    <a:pt x="18744" y="953"/>
                    <a:pt x="19013" y="953"/>
                  </a:cubicBezTo>
                  <a:cubicBezTo>
                    <a:pt x="19153" y="953"/>
                    <a:pt x="19300" y="966"/>
                    <a:pt x="19454" y="993"/>
                  </a:cubicBezTo>
                  <a:cubicBezTo>
                    <a:pt x="19512" y="1012"/>
                    <a:pt x="19571" y="1051"/>
                    <a:pt x="19571" y="1129"/>
                  </a:cubicBezTo>
                  <a:cubicBezTo>
                    <a:pt x="19571" y="1207"/>
                    <a:pt x="19512" y="1285"/>
                    <a:pt x="19454" y="1324"/>
                  </a:cubicBezTo>
                  <a:cubicBezTo>
                    <a:pt x="19064" y="1500"/>
                    <a:pt x="18869" y="1598"/>
                    <a:pt x="18498" y="1793"/>
                  </a:cubicBezTo>
                  <a:cubicBezTo>
                    <a:pt x="19025" y="1988"/>
                    <a:pt x="19298" y="2085"/>
                    <a:pt x="19844" y="2300"/>
                  </a:cubicBezTo>
                  <a:cubicBezTo>
                    <a:pt x="19903" y="2320"/>
                    <a:pt x="19961" y="2417"/>
                    <a:pt x="19903" y="2515"/>
                  </a:cubicBezTo>
                  <a:cubicBezTo>
                    <a:pt x="19868" y="2584"/>
                    <a:pt x="19786" y="2654"/>
                    <a:pt x="19699" y="2654"/>
                  </a:cubicBezTo>
                  <a:cubicBezTo>
                    <a:pt x="19689" y="2654"/>
                    <a:pt x="19679" y="2653"/>
                    <a:pt x="19669" y="2651"/>
                  </a:cubicBezTo>
                  <a:cubicBezTo>
                    <a:pt x="19473" y="2612"/>
                    <a:pt x="19283" y="2593"/>
                    <a:pt x="19105" y="2593"/>
                  </a:cubicBezTo>
                  <a:cubicBezTo>
                    <a:pt x="18927" y="2593"/>
                    <a:pt x="18761" y="2612"/>
                    <a:pt x="18615" y="2651"/>
                  </a:cubicBezTo>
                  <a:cubicBezTo>
                    <a:pt x="18108" y="2768"/>
                    <a:pt x="17717" y="3041"/>
                    <a:pt x="17308" y="3295"/>
                  </a:cubicBezTo>
                  <a:cubicBezTo>
                    <a:pt x="16859" y="3588"/>
                    <a:pt x="16391" y="3939"/>
                    <a:pt x="15805" y="3978"/>
                  </a:cubicBezTo>
                  <a:cubicBezTo>
                    <a:pt x="15474" y="4017"/>
                    <a:pt x="15103" y="4134"/>
                    <a:pt x="14732" y="4232"/>
                  </a:cubicBezTo>
                  <a:lnTo>
                    <a:pt x="14225" y="4368"/>
                  </a:lnTo>
                  <a:cubicBezTo>
                    <a:pt x="14213" y="4380"/>
                    <a:pt x="14199" y="4385"/>
                    <a:pt x="14184" y="4385"/>
                  </a:cubicBezTo>
                  <a:cubicBezTo>
                    <a:pt x="14151" y="4385"/>
                    <a:pt x="14115" y="4362"/>
                    <a:pt x="14088" y="4349"/>
                  </a:cubicBezTo>
                  <a:cubicBezTo>
                    <a:pt x="14030" y="4329"/>
                    <a:pt x="14030" y="4271"/>
                    <a:pt x="14030" y="4232"/>
                  </a:cubicBezTo>
                  <a:cubicBezTo>
                    <a:pt x="14030" y="4017"/>
                    <a:pt x="14049" y="3880"/>
                    <a:pt x="14049" y="3822"/>
                  </a:cubicBezTo>
                  <a:lnTo>
                    <a:pt x="14049" y="3822"/>
                  </a:lnTo>
                  <a:cubicBezTo>
                    <a:pt x="13854" y="3919"/>
                    <a:pt x="13542" y="4076"/>
                    <a:pt x="13054" y="4310"/>
                  </a:cubicBezTo>
                  <a:cubicBezTo>
                    <a:pt x="12644" y="4524"/>
                    <a:pt x="12098" y="4798"/>
                    <a:pt x="11415" y="5149"/>
                  </a:cubicBezTo>
                  <a:cubicBezTo>
                    <a:pt x="11389" y="5175"/>
                    <a:pt x="11358" y="5186"/>
                    <a:pt x="11327" y="5186"/>
                  </a:cubicBezTo>
                  <a:cubicBezTo>
                    <a:pt x="11290" y="5186"/>
                    <a:pt x="11252" y="5170"/>
                    <a:pt x="11220" y="5149"/>
                  </a:cubicBezTo>
                  <a:cubicBezTo>
                    <a:pt x="11181" y="5110"/>
                    <a:pt x="11161" y="5032"/>
                    <a:pt x="11200" y="4993"/>
                  </a:cubicBezTo>
                  <a:cubicBezTo>
                    <a:pt x="11298" y="4758"/>
                    <a:pt x="11435" y="4524"/>
                    <a:pt x="11552" y="4271"/>
                  </a:cubicBezTo>
                  <a:cubicBezTo>
                    <a:pt x="11747" y="3880"/>
                    <a:pt x="11883" y="3568"/>
                    <a:pt x="11942" y="3432"/>
                  </a:cubicBezTo>
                  <a:cubicBezTo>
                    <a:pt x="11766" y="3334"/>
                    <a:pt x="11688" y="3334"/>
                    <a:pt x="11649" y="3334"/>
                  </a:cubicBezTo>
                  <a:lnTo>
                    <a:pt x="11610" y="3334"/>
                  </a:lnTo>
                  <a:cubicBezTo>
                    <a:pt x="11571" y="3373"/>
                    <a:pt x="11513" y="3490"/>
                    <a:pt x="11454" y="3744"/>
                  </a:cubicBezTo>
                  <a:cubicBezTo>
                    <a:pt x="11396" y="3919"/>
                    <a:pt x="11357" y="4134"/>
                    <a:pt x="11220" y="4310"/>
                  </a:cubicBezTo>
                  <a:cubicBezTo>
                    <a:pt x="11181" y="4368"/>
                    <a:pt x="11083" y="4466"/>
                    <a:pt x="10966" y="4524"/>
                  </a:cubicBezTo>
                  <a:cubicBezTo>
                    <a:pt x="10886" y="4547"/>
                    <a:pt x="10806" y="4557"/>
                    <a:pt x="10730" y="4557"/>
                  </a:cubicBezTo>
                  <a:cubicBezTo>
                    <a:pt x="10676" y="4557"/>
                    <a:pt x="10625" y="4552"/>
                    <a:pt x="10576" y="4544"/>
                  </a:cubicBezTo>
                  <a:cubicBezTo>
                    <a:pt x="10498" y="4524"/>
                    <a:pt x="10439" y="4466"/>
                    <a:pt x="10479" y="4407"/>
                  </a:cubicBezTo>
                  <a:cubicBezTo>
                    <a:pt x="10498" y="4251"/>
                    <a:pt x="10518" y="4115"/>
                    <a:pt x="10518" y="4017"/>
                  </a:cubicBezTo>
                  <a:cubicBezTo>
                    <a:pt x="10537" y="3841"/>
                    <a:pt x="10576" y="3763"/>
                    <a:pt x="10576" y="3724"/>
                  </a:cubicBezTo>
                  <a:lnTo>
                    <a:pt x="10557" y="3724"/>
                  </a:lnTo>
                  <a:cubicBezTo>
                    <a:pt x="10420" y="3841"/>
                    <a:pt x="10205" y="3959"/>
                    <a:pt x="10088" y="4017"/>
                  </a:cubicBezTo>
                  <a:cubicBezTo>
                    <a:pt x="9893" y="4115"/>
                    <a:pt x="9796" y="4154"/>
                    <a:pt x="9737" y="4212"/>
                  </a:cubicBezTo>
                  <a:cubicBezTo>
                    <a:pt x="9737" y="4212"/>
                    <a:pt x="9757" y="4232"/>
                    <a:pt x="9757" y="4251"/>
                  </a:cubicBezTo>
                  <a:cubicBezTo>
                    <a:pt x="9835" y="4329"/>
                    <a:pt x="9952" y="4407"/>
                    <a:pt x="10205" y="4524"/>
                  </a:cubicBezTo>
                  <a:cubicBezTo>
                    <a:pt x="10244" y="4544"/>
                    <a:pt x="10322" y="4563"/>
                    <a:pt x="10342" y="4622"/>
                  </a:cubicBezTo>
                  <a:cubicBezTo>
                    <a:pt x="10381" y="4641"/>
                    <a:pt x="10400" y="4700"/>
                    <a:pt x="10400" y="4758"/>
                  </a:cubicBezTo>
                  <a:cubicBezTo>
                    <a:pt x="10400" y="4817"/>
                    <a:pt x="10342" y="4895"/>
                    <a:pt x="10322" y="4915"/>
                  </a:cubicBezTo>
                  <a:cubicBezTo>
                    <a:pt x="10225" y="5012"/>
                    <a:pt x="10088" y="5032"/>
                    <a:pt x="10010" y="5051"/>
                  </a:cubicBezTo>
                  <a:cubicBezTo>
                    <a:pt x="9893" y="5110"/>
                    <a:pt x="9757" y="5129"/>
                    <a:pt x="9718" y="5188"/>
                  </a:cubicBezTo>
                  <a:cubicBezTo>
                    <a:pt x="9698" y="5188"/>
                    <a:pt x="9698" y="5207"/>
                    <a:pt x="9698" y="5207"/>
                  </a:cubicBezTo>
                  <a:cubicBezTo>
                    <a:pt x="9715" y="5213"/>
                    <a:pt x="9736" y="5215"/>
                    <a:pt x="9761" y="5215"/>
                  </a:cubicBezTo>
                  <a:cubicBezTo>
                    <a:pt x="9822" y="5215"/>
                    <a:pt x="9911" y="5202"/>
                    <a:pt x="10049" y="5188"/>
                  </a:cubicBezTo>
                  <a:cubicBezTo>
                    <a:pt x="10158" y="5161"/>
                    <a:pt x="10295" y="5124"/>
                    <a:pt x="10434" y="5124"/>
                  </a:cubicBezTo>
                  <a:cubicBezTo>
                    <a:pt x="10495" y="5124"/>
                    <a:pt x="10556" y="5131"/>
                    <a:pt x="10615" y="5149"/>
                  </a:cubicBezTo>
                  <a:cubicBezTo>
                    <a:pt x="10732" y="5207"/>
                    <a:pt x="10810" y="5285"/>
                    <a:pt x="10869" y="5402"/>
                  </a:cubicBezTo>
                  <a:cubicBezTo>
                    <a:pt x="10888" y="5441"/>
                    <a:pt x="10888" y="5500"/>
                    <a:pt x="10830" y="5578"/>
                  </a:cubicBezTo>
                  <a:cubicBezTo>
                    <a:pt x="10810" y="5617"/>
                    <a:pt x="10732" y="5676"/>
                    <a:pt x="10693" y="5695"/>
                  </a:cubicBezTo>
                  <a:cubicBezTo>
                    <a:pt x="10498" y="5734"/>
                    <a:pt x="10322" y="5773"/>
                    <a:pt x="10186" y="5812"/>
                  </a:cubicBezTo>
                  <a:cubicBezTo>
                    <a:pt x="9639" y="5929"/>
                    <a:pt x="9444" y="6007"/>
                    <a:pt x="9347" y="6085"/>
                  </a:cubicBezTo>
                  <a:cubicBezTo>
                    <a:pt x="9308" y="6124"/>
                    <a:pt x="9269" y="6202"/>
                    <a:pt x="9230" y="6378"/>
                  </a:cubicBezTo>
                  <a:cubicBezTo>
                    <a:pt x="9152" y="6749"/>
                    <a:pt x="8918" y="7139"/>
                    <a:pt x="8644" y="7432"/>
                  </a:cubicBezTo>
                  <a:cubicBezTo>
                    <a:pt x="8469" y="7627"/>
                    <a:pt x="8254" y="7763"/>
                    <a:pt x="8040" y="7861"/>
                  </a:cubicBezTo>
                  <a:cubicBezTo>
                    <a:pt x="7937" y="7905"/>
                    <a:pt x="7846" y="7927"/>
                    <a:pt x="7757" y="7927"/>
                  </a:cubicBezTo>
                  <a:cubicBezTo>
                    <a:pt x="7727" y="7927"/>
                    <a:pt x="7698" y="7924"/>
                    <a:pt x="7669" y="7919"/>
                  </a:cubicBezTo>
                  <a:cubicBezTo>
                    <a:pt x="7583" y="7902"/>
                    <a:pt x="7504" y="7895"/>
                    <a:pt x="7431" y="7895"/>
                  </a:cubicBezTo>
                  <a:cubicBezTo>
                    <a:pt x="7254" y="7895"/>
                    <a:pt x="7110" y="7937"/>
                    <a:pt x="6986" y="7978"/>
                  </a:cubicBezTo>
                  <a:cubicBezTo>
                    <a:pt x="6713" y="8115"/>
                    <a:pt x="6537" y="8368"/>
                    <a:pt x="6322" y="8700"/>
                  </a:cubicBezTo>
                  <a:cubicBezTo>
                    <a:pt x="6186" y="8914"/>
                    <a:pt x="6010" y="9149"/>
                    <a:pt x="5796" y="9344"/>
                  </a:cubicBezTo>
                  <a:cubicBezTo>
                    <a:pt x="5542" y="9578"/>
                    <a:pt x="5347" y="9773"/>
                    <a:pt x="5308" y="9968"/>
                  </a:cubicBezTo>
                  <a:cubicBezTo>
                    <a:pt x="5269" y="10066"/>
                    <a:pt x="5269" y="10202"/>
                    <a:pt x="5405" y="10358"/>
                  </a:cubicBezTo>
                  <a:cubicBezTo>
                    <a:pt x="5444" y="10417"/>
                    <a:pt x="5523" y="10475"/>
                    <a:pt x="5562" y="10495"/>
                  </a:cubicBezTo>
                  <a:cubicBezTo>
                    <a:pt x="5594" y="10500"/>
                    <a:pt x="5625" y="10502"/>
                    <a:pt x="5657" y="10502"/>
                  </a:cubicBezTo>
                  <a:cubicBezTo>
                    <a:pt x="5759" y="10502"/>
                    <a:pt x="5866" y="10477"/>
                    <a:pt x="6030" y="10417"/>
                  </a:cubicBezTo>
                  <a:cubicBezTo>
                    <a:pt x="6127" y="10397"/>
                    <a:pt x="6283" y="10358"/>
                    <a:pt x="6401" y="10319"/>
                  </a:cubicBezTo>
                  <a:cubicBezTo>
                    <a:pt x="6596" y="10300"/>
                    <a:pt x="6732" y="10261"/>
                    <a:pt x="6869" y="10163"/>
                  </a:cubicBezTo>
                  <a:cubicBezTo>
                    <a:pt x="7103" y="10007"/>
                    <a:pt x="7279" y="9734"/>
                    <a:pt x="7513" y="9422"/>
                  </a:cubicBezTo>
                  <a:cubicBezTo>
                    <a:pt x="7786" y="9051"/>
                    <a:pt x="8079" y="8622"/>
                    <a:pt x="8625" y="8310"/>
                  </a:cubicBezTo>
                  <a:cubicBezTo>
                    <a:pt x="8976" y="8115"/>
                    <a:pt x="9425" y="7958"/>
                    <a:pt x="10010" y="7919"/>
                  </a:cubicBezTo>
                  <a:cubicBezTo>
                    <a:pt x="10064" y="7913"/>
                    <a:pt x="10116" y="7909"/>
                    <a:pt x="10167" y="7909"/>
                  </a:cubicBezTo>
                  <a:cubicBezTo>
                    <a:pt x="10414" y="7909"/>
                    <a:pt x="10632" y="7985"/>
                    <a:pt x="10810" y="8115"/>
                  </a:cubicBezTo>
                  <a:cubicBezTo>
                    <a:pt x="11278" y="8427"/>
                    <a:pt x="11493" y="9012"/>
                    <a:pt x="11649" y="9539"/>
                  </a:cubicBezTo>
                  <a:cubicBezTo>
                    <a:pt x="11649" y="9578"/>
                    <a:pt x="11669" y="9597"/>
                    <a:pt x="11669" y="9636"/>
                  </a:cubicBezTo>
                  <a:cubicBezTo>
                    <a:pt x="11669" y="9695"/>
                    <a:pt x="11688" y="9714"/>
                    <a:pt x="11688" y="9734"/>
                  </a:cubicBezTo>
                  <a:cubicBezTo>
                    <a:pt x="11708" y="9714"/>
                    <a:pt x="11747" y="9714"/>
                    <a:pt x="11766" y="9675"/>
                  </a:cubicBezTo>
                  <a:cubicBezTo>
                    <a:pt x="11942" y="9519"/>
                    <a:pt x="12039" y="9402"/>
                    <a:pt x="12078" y="9305"/>
                  </a:cubicBezTo>
                  <a:cubicBezTo>
                    <a:pt x="12098" y="9246"/>
                    <a:pt x="12098" y="9207"/>
                    <a:pt x="12098" y="9149"/>
                  </a:cubicBezTo>
                  <a:cubicBezTo>
                    <a:pt x="12078" y="9032"/>
                    <a:pt x="11981" y="8914"/>
                    <a:pt x="11844" y="8739"/>
                  </a:cubicBezTo>
                  <a:cubicBezTo>
                    <a:pt x="11688" y="8563"/>
                    <a:pt x="11474" y="8349"/>
                    <a:pt x="11493" y="8036"/>
                  </a:cubicBezTo>
                  <a:cubicBezTo>
                    <a:pt x="11493" y="7978"/>
                    <a:pt x="11493" y="7919"/>
                    <a:pt x="11474" y="7822"/>
                  </a:cubicBezTo>
                  <a:cubicBezTo>
                    <a:pt x="11474" y="7763"/>
                    <a:pt x="11454" y="7744"/>
                    <a:pt x="11454" y="7685"/>
                  </a:cubicBezTo>
                  <a:cubicBezTo>
                    <a:pt x="11454" y="7646"/>
                    <a:pt x="11454" y="7568"/>
                    <a:pt x="11493" y="7529"/>
                  </a:cubicBezTo>
                  <a:cubicBezTo>
                    <a:pt x="11552" y="7471"/>
                    <a:pt x="11591" y="7451"/>
                    <a:pt x="11649" y="7451"/>
                  </a:cubicBezTo>
                  <a:cubicBezTo>
                    <a:pt x="11805" y="7451"/>
                    <a:pt x="11942" y="7432"/>
                    <a:pt x="12157" y="7432"/>
                  </a:cubicBezTo>
                  <a:cubicBezTo>
                    <a:pt x="12227" y="7416"/>
                    <a:pt x="12279" y="7407"/>
                    <a:pt x="12321" y="7407"/>
                  </a:cubicBezTo>
                  <a:cubicBezTo>
                    <a:pt x="12440" y="7407"/>
                    <a:pt x="12470" y="7488"/>
                    <a:pt x="12586" y="7763"/>
                  </a:cubicBezTo>
                  <a:cubicBezTo>
                    <a:pt x="12722" y="8036"/>
                    <a:pt x="12937" y="8563"/>
                    <a:pt x="13542" y="9500"/>
                  </a:cubicBezTo>
                  <a:cubicBezTo>
                    <a:pt x="13600" y="9383"/>
                    <a:pt x="13659" y="9227"/>
                    <a:pt x="13756" y="9110"/>
                  </a:cubicBezTo>
                  <a:cubicBezTo>
                    <a:pt x="13835" y="9012"/>
                    <a:pt x="13913" y="8914"/>
                    <a:pt x="13991" y="8797"/>
                  </a:cubicBezTo>
                  <a:cubicBezTo>
                    <a:pt x="14127" y="8544"/>
                    <a:pt x="14322" y="8251"/>
                    <a:pt x="14654" y="8056"/>
                  </a:cubicBezTo>
                  <a:cubicBezTo>
                    <a:pt x="14791" y="7958"/>
                    <a:pt x="14966" y="7919"/>
                    <a:pt x="15181" y="7880"/>
                  </a:cubicBezTo>
                  <a:cubicBezTo>
                    <a:pt x="15395" y="7880"/>
                    <a:pt x="15571" y="7919"/>
                    <a:pt x="15688" y="7978"/>
                  </a:cubicBezTo>
                  <a:cubicBezTo>
                    <a:pt x="15786" y="8056"/>
                    <a:pt x="15864" y="8154"/>
                    <a:pt x="15922" y="8251"/>
                  </a:cubicBezTo>
                  <a:cubicBezTo>
                    <a:pt x="15922" y="8232"/>
                    <a:pt x="15942" y="8173"/>
                    <a:pt x="15942" y="8154"/>
                  </a:cubicBezTo>
                  <a:cubicBezTo>
                    <a:pt x="16313" y="7588"/>
                    <a:pt x="16488" y="7334"/>
                    <a:pt x="16898" y="6788"/>
                  </a:cubicBezTo>
                  <a:cubicBezTo>
                    <a:pt x="16917" y="6749"/>
                    <a:pt x="16956" y="6710"/>
                    <a:pt x="17015" y="6690"/>
                  </a:cubicBezTo>
                  <a:cubicBezTo>
                    <a:pt x="17026" y="6684"/>
                    <a:pt x="17039" y="6682"/>
                    <a:pt x="17053" y="6682"/>
                  </a:cubicBezTo>
                  <a:cubicBezTo>
                    <a:pt x="17087" y="6682"/>
                    <a:pt x="17124" y="6696"/>
                    <a:pt x="17152" y="6710"/>
                  </a:cubicBezTo>
                  <a:lnTo>
                    <a:pt x="17308" y="6710"/>
                  </a:lnTo>
                  <a:cubicBezTo>
                    <a:pt x="17327" y="6710"/>
                    <a:pt x="17360" y="6708"/>
                    <a:pt x="17399" y="6708"/>
                  </a:cubicBezTo>
                  <a:cubicBezTo>
                    <a:pt x="17477" y="6708"/>
                    <a:pt x="17581" y="6716"/>
                    <a:pt x="17659" y="6768"/>
                  </a:cubicBezTo>
                  <a:cubicBezTo>
                    <a:pt x="17717" y="6788"/>
                    <a:pt x="17776" y="6846"/>
                    <a:pt x="17795" y="6905"/>
                  </a:cubicBezTo>
                  <a:cubicBezTo>
                    <a:pt x="17815" y="6983"/>
                    <a:pt x="17815" y="7061"/>
                    <a:pt x="17815" y="7158"/>
                  </a:cubicBezTo>
                  <a:cubicBezTo>
                    <a:pt x="17912" y="7197"/>
                    <a:pt x="18049" y="7256"/>
                    <a:pt x="18186" y="7256"/>
                  </a:cubicBezTo>
                  <a:cubicBezTo>
                    <a:pt x="18225" y="7256"/>
                    <a:pt x="18244" y="7256"/>
                    <a:pt x="18283" y="7236"/>
                  </a:cubicBezTo>
                  <a:cubicBezTo>
                    <a:pt x="18303" y="7236"/>
                    <a:pt x="18303" y="7197"/>
                    <a:pt x="18322" y="7197"/>
                  </a:cubicBezTo>
                  <a:cubicBezTo>
                    <a:pt x="18322" y="7197"/>
                    <a:pt x="18342" y="7178"/>
                    <a:pt x="18342" y="7158"/>
                  </a:cubicBezTo>
                  <a:cubicBezTo>
                    <a:pt x="18381" y="7139"/>
                    <a:pt x="18400" y="7080"/>
                    <a:pt x="18400" y="6983"/>
                  </a:cubicBezTo>
                  <a:cubicBezTo>
                    <a:pt x="18420" y="6846"/>
                    <a:pt x="18478" y="6710"/>
                    <a:pt x="18576" y="6612"/>
                  </a:cubicBezTo>
                  <a:cubicBezTo>
                    <a:pt x="18751" y="6417"/>
                    <a:pt x="19005" y="6319"/>
                    <a:pt x="19200" y="6261"/>
                  </a:cubicBezTo>
                  <a:cubicBezTo>
                    <a:pt x="19395" y="6183"/>
                    <a:pt x="19571" y="6124"/>
                    <a:pt x="19708" y="6027"/>
                  </a:cubicBezTo>
                  <a:cubicBezTo>
                    <a:pt x="19747" y="6007"/>
                    <a:pt x="19791" y="5997"/>
                    <a:pt x="19832" y="5997"/>
                  </a:cubicBezTo>
                  <a:cubicBezTo>
                    <a:pt x="19873" y="5997"/>
                    <a:pt x="19912" y="6007"/>
                    <a:pt x="19942" y="6027"/>
                  </a:cubicBezTo>
                  <a:cubicBezTo>
                    <a:pt x="19981" y="6085"/>
                    <a:pt x="20000" y="6163"/>
                    <a:pt x="19961" y="6222"/>
                  </a:cubicBezTo>
                  <a:cubicBezTo>
                    <a:pt x="19883" y="6378"/>
                    <a:pt x="19786" y="6495"/>
                    <a:pt x="19688" y="6612"/>
                  </a:cubicBezTo>
                  <a:cubicBezTo>
                    <a:pt x="19512" y="6866"/>
                    <a:pt x="19415" y="7002"/>
                    <a:pt x="19454" y="7080"/>
                  </a:cubicBezTo>
                  <a:cubicBezTo>
                    <a:pt x="19454" y="7100"/>
                    <a:pt x="19454" y="7100"/>
                    <a:pt x="19473" y="7139"/>
                  </a:cubicBezTo>
                  <a:cubicBezTo>
                    <a:pt x="19512" y="7178"/>
                    <a:pt x="19649" y="7236"/>
                    <a:pt x="19961" y="7256"/>
                  </a:cubicBezTo>
                  <a:cubicBezTo>
                    <a:pt x="20059" y="7256"/>
                    <a:pt x="20156" y="7295"/>
                    <a:pt x="20234" y="7354"/>
                  </a:cubicBezTo>
                  <a:cubicBezTo>
                    <a:pt x="20351" y="7432"/>
                    <a:pt x="20449" y="7529"/>
                    <a:pt x="20488" y="7646"/>
                  </a:cubicBezTo>
                  <a:cubicBezTo>
                    <a:pt x="20566" y="7763"/>
                    <a:pt x="20625" y="7919"/>
                    <a:pt x="20586" y="8056"/>
                  </a:cubicBezTo>
                  <a:cubicBezTo>
                    <a:pt x="20586" y="8173"/>
                    <a:pt x="20566" y="8290"/>
                    <a:pt x="20488" y="8407"/>
                  </a:cubicBezTo>
                  <a:cubicBezTo>
                    <a:pt x="20390" y="8583"/>
                    <a:pt x="20273" y="8719"/>
                    <a:pt x="20098" y="8797"/>
                  </a:cubicBezTo>
                  <a:cubicBezTo>
                    <a:pt x="19983" y="8849"/>
                    <a:pt x="19857" y="8868"/>
                    <a:pt x="19726" y="8868"/>
                  </a:cubicBezTo>
                  <a:cubicBezTo>
                    <a:pt x="19457" y="8868"/>
                    <a:pt x="19164" y="8785"/>
                    <a:pt x="18888" y="8719"/>
                  </a:cubicBezTo>
                  <a:cubicBezTo>
                    <a:pt x="18501" y="8607"/>
                    <a:pt x="18066" y="8495"/>
                    <a:pt x="17589" y="8495"/>
                  </a:cubicBezTo>
                  <a:cubicBezTo>
                    <a:pt x="17320" y="8495"/>
                    <a:pt x="17037" y="8530"/>
                    <a:pt x="16742" y="8622"/>
                  </a:cubicBezTo>
                  <a:cubicBezTo>
                    <a:pt x="16664" y="8641"/>
                    <a:pt x="16625" y="8641"/>
                    <a:pt x="16566" y="8641"/>
                  </a:cubicBezTo>
                  <a:cubicBezTo>
                    <a:pt x="16430" y="8641"/>
                    <a:pt x="16254" y="8544"/>
                    <a:pt x="16137" y="8466"/>
                  </a:cubicBezTo>
                  <a:cubicBezTo>
                    <a:pt x="16059" y="8427"/>
                    <a:pt x="15981" y="8407"/>
                    <a:pt x="15903" y="8368"/>
                  </a:cubicBezTo>
                  <a:cubicBezTo>
                    <a:pt x="15887" y="8368"/>
                    <a:pt x="15871" y="8355"/>
                    <a:pt x="15866" y="8340"/>
                  </a:cubicBezTo>
                  <a:lnTo>
                    <a:pt x="15866" y="8340"/>
                  </a:lnTo>
                  <a:cubicBezTo>
                    <a:pt x="15901" y="8553"/>
                    <a:pt x="15863" y="8820"/>
                    <a:pt x="15844" y="9012"/>
                  </a:cubicBezTo>
                  <a:lnTo>
                    <a:pt x="15844" y="9090"/>
                  </a:lnTo>
                  <a:cubicBezTo>
                    <a:pt x="15805" y="9305"/>
                    <a:pt x="15844" y="9500"/>
                    <a:pt x="15883" y="9636"/>
                  </a:cubicBezTo>
                  <a:cubicBezTo>
                    <a:pt x="15981" y="9929"/>
                    <a:pt x="16234" y="10105"/>
                    <a:pt x="16527" y="10319"/>
                  </a:cubicBezTo>
                  <a:cubicBezTo>
                    <a:pt x="16625" y="10397"/>
                    <a:pt x="16742" y="10495"/>
                    <a:pt x="16839" y="10593"/>
                  </a:cubicBezTo>
                  <a:cubicBezTo>
                    <a:pt x="16859" y="10612"/>
                    <a:pt x="16878" y="10612"/>
                    <a:pt x="16878" y="10612"/>
                  </a:cubicBezTo>
                  <a:cubicBezTo>
                    <a:pt x="16956" y="10612"/>
                    <a:pt x="17054" y="10573"/>
                    <a:pt x="17230" y="10475"/>
                  </a:cubicBezTo>
                  <a:cubicBezTo>
                    <a:pt x="17308" y="10417"/>
                    <a:pt x="17444" y="10319"/>
                    <a:pt x="17561" y="10319"/>
                  </a:cubicBezTo>
                  <a:cubicBezTo>
                    <a:pt x="17620" y="10319"/>
                    <a:pt x="17659" y="10319"/>
                    <a:pt x="17698" y="10358"/>
                  </a:cubicBezTo>
                  <a:cubicBezTo>
                    <a:pt x="17737" y="10378"/>
                    <a:pt x="17756" y="10417"/>
                    <a:pt x="17756" y="10456"/>
                  </a:cubicBezTo>
                  <a:cubicBezTo>
                    <a:pt x="17795" y="10514"/>
                    <a:pt x="17795" y="10593"/>
                    <a:pt x="17795" y="10671"/>
                  </a:cubicBezTo>
                  <a:cubicBezTo>
                    <a:pt x="17717" y="11295"/>
                    <a:pt x="17054" y="11978"/>
                    <a:pt x="16625" y="12446"/>
                  </a:cubicBezTo>
                  <a:cubicBezTo>
                    <a:pt x="16488" y="12563"/>
                    <a:pt x="16352" y="12661"/>
                    <a:pt x="16195" y="12719"/>
                  </a:cubicBezTo>
                  <a:cubicBezTo>
                    <a:pt x="16106" y="12746"/>
                    <a:pt x="16013" y="12756"/>
                    <a:pt x="15922" y="12756"/>
                  </a:cubicBezTo>
                  <a:cubicBezTo>
                    <a:pt x="15675" y="12756"/>
                    <a:pt x="15435" y="12679"/>
                    <a:pt x="15278" y="12622"/>
                  </a:cubicBezTo>
                  <a:cubicBezTo>
                    <a:pt x="15083" y="12563"/>
                    <a:pt x="15005" y="12544"/>
                    <a:pt x="14966" y="12544"/>
                  </a:cubicBezTo>
                  <a:cubicBezTo>
                    <a:pt x="14615" y="12797"/>
                    <a:pt x="14244" y="12914"/>
                    <a:pt x="13932" y="12914"/>
                  </a:cubicBezTo>
                  <a:cubicBezTo>
                    <a:pt x="13464" y="12914"/>
                    <a:pt x="13074" y="12719"/>
                    <a:pt x="12820" y="12446"/>
                  </a:cubicBezTo>
                  <a:cubicBezTo>
                    <a:pt x="12644" y="12310"/>
                    <a:pt x="12488" y="12231"/>
                    <a:pt x="12391" y="12231"/>
                  </a:cubicBezTo>
                  <a:cubicBezTo>
                    <a:pt x="12332" y="12231"/>
                    <a:pt x="12235" y="12231"/>
                    <a:pt x="12176" y="12271"/>
                  </a:cubicBezTo>
                  <a:cubicBezTo>
                    <a:pt x="12000" y="12349"/>
                    <a:pt x="11864" y="12544"/>
                    <a:pt x="11766" y="12719"/>
                  </a:cubicBezTo>
                  <a:cubicBezTo>
                    <a:pt x="11669" y="12914"/>
                    <a:pt x="11552" y="13090"/>
                    <a:pt x="11415" y="13188"/>
                  </a:cubicBezTo>
                  <a:cubicBezTo>
                    <a:pt x="11357" y="13246"/>
                    <a:pt x="11259" y="13285"/>
                    <a:pt x="11181" y="13305"/>
                  </a:cubicBezTo>
                  <a:cubicBezTo>
                    <a:pt x="11146" y="13311"/>
                    <a:pt x="11112" y="13314"/>
                    <a:pt x="11079" y="13314"/>
                  </a:cubicBezTo>
                  <a:cubicBezTo>
                    <a:pt x="10905" y="13314"/>
                    <a:pt x="10749" y="13240"/>
                    <a:pt x="10635" y="13207"/>
                  </a:cubicBezTo>
                  <a:cubicBezTo>
                    <a:pt x="10537" y="13149"/>
                    <a:pt x="10479" y="13129"/>
                    <a:pt x="10400" y="13129"/>
                  </a:cubicBezTo>
                  <a:cubicBezTo>
                    <a:pt x="10342" y="13129"/>
                    <a:pt x="10303" y="13110"/>
                    <a:pt x="10283" y="13051"/>
                  </a:cubicBezTo>
                  <a:cubicBezTo>
                    <a:pt x="10244" y="13012"/>
                    <a:pt x="10244" y="12953"/>
                    <a:pt x="10283" y="12914"/>
                  </a:cubicBezTo>
                  <a:cubicBezTo>
                    <a:pt x="10303" y="12836"/>
                    <a:pt x="10303" y="12797"/>
                    <a:pt x="10303" y="12739"/>
                  </a:cubicBezTo>
                  <a:cubicBezTo>
                    <a:pt x="10244" y="12622"/>
                    <a:pt x="10030" y="12524"/>
                    <a:pt x="9718" y="12407"/>
                  </a:cubicBezTo>
                  <a:cubicBezTo>
                    <a:pt x="9444" y="12310"/>
                    <a:pt x="9054" y="12173"/>
                    <a:pt x="8937" y="11919"/>
                  </a:cubicBezTo>
                  <a:cubicBezTo>
                    <a:pt x="8879" y="11822"/>
                    <a:pt x="8879" y="11685"/>
                    <a:pt x="8937" y="11568"/>
                  </a:cubicBezTo>
                  <a:cubicBezTo>
                    <a:pt x="9015" y="11373"/>
                    <a:pt x="9152" y="11139"/>
                    <a:pt x="9444" y="10866"/>
                  </a:cubicBezTo>
                  <a:lnTo>
                    <a:pt x="9444" y="10866"/>
                  </a:lnTo>
                  <a:cubicBezTo>
                    <a:pt x="9015" y="10905"/>
                    <a:pt x="8566" y="10944"/>
                    <a:pt x="8098" y="10944"/>
                  </a:cubicBezTo>
                  <a:cubicBezTo>
                    <a:pt x="7064" y="10983"/>
                    <a:pt x="6049" y="11041"/>
                    <a:pt x="5171" y="11529"/>
                  </a:cubicBezTo>
                  <a:cubicBezTo>
                    <a:pt x="4781" y="11744"/>
                    <a:pt x="4430" y="12036"/>
                    <a:pt x="4098" y="12466"/>
                  </a:cubicBezTo>
                  <a:cubicBezTo>
                    <a:pt x="3591" y="13149"/>
                    <a:pt x="3084" y="13714"/>
                    <a:pt x="2576" y="14261"/>
                  </a:cubicBezTo>
                  <a:cubicBezTo>
                    <a:pt x="2440" y="14378"/>
                    <a:pt x="2323" y="14495"/>
                    <a:pt x="2225" y="14612"/>
                  </a:cubicBezTo>
                  <a:cubicBezTo>
                    <a:pt x="1464" y="15451"/>
                    <a:pt x="840" y="16270"/>
                    <a:pt x="449" y="17441"/>
                  </a:cubicBezTo>
                  <a:cubicBezTo>
                    <a:pt x="352" y="17734"/>
                    <a:pt x="254" y="18085"/>
                    <a:pt x="196" y="18456"/>
                  </a:cubicBezTo>
                  <a:cubicBezTo>
                    <a:pt x="1" y="19529"/>
                    <a:pt x="40" y="20895"/>
                    <a:pt x="352" y="22670"/>
                  </a:cubicBezTo>
                  <a:cubicBezTo>
                    <a:pt x="430" y="23002"/>
                    <a:pt x="547" y="23295"/>
                    <a:pt x="762" y="23548"/>
                  </a:cubicBezTo>
                  <a:cubicBezTo>
                    <a:pt x="976" y="23841"/>
                    <a:pt x="1308" y="24056"/>
                    <a:pt x="1620" y="24212"/>
                  </a:cubicBezTo>
                  <a:cubicBezTo>
                    <a:pt x="1865" y="24313"/>
                    <a:pt x="2142" y="24371"/>
                    <a:pt x="2427" y="24371"/>
                  </a:cubicBezTo>
                  <a:cubicBezTo>
                    <a:pt x="2528" y="24371"/>
                    <a:pt x="2630" y="24364"/>
                    <a:pt x="2732" y="24348"/>
                  </a:cubicBezTo>
                  <a:cubicBezTo>
                    <a:pt x="3025" y="24309"/>
                    <a:pt x="3318" y="24212"/>
                    <a:pt x="3591" y="24017"/>
                  </a:cubicBezTo>
                  <a:cubicBezTo>
                    <a:pt x="3949" y="23748"/>
                    <a:pt x="4275" y="23643"/>
                    <a:pt x="4553" y="23643"/>
                  </a:cubicBezTo>
                  <a:cubicBezTo>
                    <a:pt x="4577" y="23643"/>
                    <a:pt x="4601" y="23644"/>
                    <a:pt x="4625" y="23646"/>
                  </a:cubicBezTo>
                  <a:cubicBezTo>
                    <a:pt x="5074" y="23685"/>
                    <a:pt x="5347" y="24056"/>
                    <a:pt x="5562" y="24368"/>
                  </a:cubicBezTo>
                  <a:cubicBezTo>
                    <a:pt x="5757" y="24641"/>
                    <a:pt x="5932" y="24856"/>
                    <a:pt x="6147" y="24934"/>
                  </a:cubicBezTo>
                  <a:cubicBezTo>
                    <a:pt x="6214" y="24947"/>
                    <a:pt x="6282" y="24970"/>
                    <a:pt x="6349" y="24970"/>
                  </a:cubicBezTo>
                  <a:cubicBezTo>
                    <a:pt x="6379" y="24970"/>
                    <a:pt x="6409" y="24965"/>
                    <a:pt x="6440" y="24953"/>
                  </a:cubicBezTo>
                  <a:cubicBezTo>
                    <a:pt x="6498" y="24953"/>
                    <a:pt x="6537" y="24953"/>
                    <a:pt x="6576" y="24992"/>
                  </a:cubicBezTo>
                  <a:cubicBezTo>
                    <a:pt x="6596" y="25012"/>
                    <a:pt x="6615" y="25051"/>
                    <a:pt x="6615" y="25109"/>
                  </a:cubicBezTo>
                  <a:cubicBezTo>
                    <a:pt x="6518" y="26417"/>
                    <a:pt x="7005" y="27548"/>
                    <a:pt x="7552" y="28699"/>
                  </a:cubicBezTo>
                  <a:cubicBezTo>
                    <a:pt x="8079" y="29890"/>
                    <a:pt x="8664" y="31138"/>
                    <a:pt x="8625" y="32660"/>
                  </a:cubicBezTo>
                  <a:cubicBezTo>
                    <a:pt x="8586" y="33616"/>
                    <a:pt x="9405" y="34553"/>
                    <a:pt x="10244" y="35529"/>
                  </a:cubicBezTo>
                  <a:cubicBezTo>
                    <a:pt x="10635" y="35958"/>
                    <a:pt x="11025" y="36407"/>
                    <a:pt x="11357" y="36855"/>
                  </a:cubicBezTo>
                  <a:cubicBezTo>
                    <a:pt x="11903" y="37675"/>
                    <a:pt x="12430" y="38397"/>
                    <a:pt x="13171" y="38592"/>
                  </a:cubicBezTo>
                  <a:cubicBezTo>
                    <a:pt x="13306" y="38626"/>
                    <a:pt x="13458" y="38645"/>
                    <a:pt x="13624" y="38645"/>
                  </a:cubicBezTo>
                  <a:cubicBezTo>
                    <a:pt x="13936" y="38645"/>
                    <a:pt x="14298" y="38575"/>
                    <a:pt x="14693" y="38397"/>
                  </a:cubicBezTo>
                  <a:cubicBezTo>
                    <a:pt x="14791" y="38358"/>
                    <a:pt x="14869" y="38319"/>
                    <a:pt x="14966" y="38299"/>
                  </a:cubicBezTo>
                  <a:cubicBezTo>
                    <a:pt x="15028" y="38306"/>
                    <a:pt x="15085" y="38309"/>
                    <a:pt x="15139" y="38309"/>
                  </a:cubicBezTo>
                  <a:cubicBezTo>
                    <a:pt x="15407" y="38309"/>
                    <a:pt x="15581" y="38228"/>
                    <a:pt x="15727" y="38065"/>
                  </a:cubicBezTo>
                  <a:cubicBezTo>
                    <a:pt x="15766" y="38006"/>
                    <a:pt x="15786" y="37967"/>
                    <a:pt x="15844" y="37909"/>
                  </a:cubicBezTo>
                  <a:cubicBezTo>
                    <a:pt x="16469" y="37167"/>
                    <a:pt x="17054" y="36446"/>
                    <a:pt x="17054" y="35704"/>
                  </a:cubicBezTo>
                  <a:cubicBezTo>
                    <a:pt x="17054" y="35275"/>
                    <a:pt x="16898" y="34826"/>
                    <a:pt x="16410" y="34280"/>
                  </a:cubicBezTo>
                  <a:cubicBezTo>
                    <a:pt x="16371" y="34260"/>
                    <a:pt x="16352" y="34202"/>
                    <a:pt x="16352" y="34163"/>
                  </a:cubicBezTo>
                  <a:cubicBezTo>
                    <a:pt x="16352" y="34104"/>
                    <a:pt x="16352" y="34065"/>
                    <a:pt x="16371" y="34007"/>
                  </a:cubicBezTo>
                  <a:cubicBezTo>
                    <a:pt x="16391" y="33948"/>
                    <a:pt x="16469" y="33890"/>
                    <a:pt x="16527" y="33850"/>
                  </a:cubicBezTo>
                  <a:cubicBezTo>
                    <a:pt x="16625" y="33753"/>
                    <a:pt x="16781" y="33655"/>
                    <a:pt x="16976" y="33558"/>
                  </a:cubicBezTo>
                  <a:cubicBezTo>
                    <a:pt x="17464" y="33265"/>
                    <a:pt x="18108" y="32875"/>
                    <a:pt x="18478" y="32329"/>
                  </a:cubicBezTo>
                  <a:cubicBezTo>
                    <a:pt x="18615" y="32094"/>
                    <a:pt x="18712" y="31821"/>
                    <a:pt x="18712" y="31509"/>
                  </a:cubicBezTo>
                  <a:cubicBezTo>
                    <a:pt x="18712" y="31119"/>
                    <a:pt x="18576" y="30651"/>
                    <a:pt x="18186" y="30085"/>
                  </a:cubicBezTo>
                  <a:cubicBezTo>
                    <a:pt x="18049" y="29890"/>
                    <a:pt x="18030" y="29616"/>
                    <a:pt x="18010" y="29402"/>
                  </a:cubicBezTo>
                  <a:cubicBezTo>
                    <a:pt x="17991" y="29207"/>
                    <a:pt x="17991" y="29070"/>
                    <a:pt x="17912" y="28973"/>
                  </a:cubicBezTo>
                  <a:cubicBezTo>
                    <a:pt x="17893" y="28934"/>
                    <a:pt x="17893" y="28914"/>
                    <a:pt x="17854" y="28914"/>
                  </a:cubicBezTo>
                  <a:cubicBezTo>
                    <a:pt x="17620" y="28719"/>
                    <a:pt x="17444" y="28524"/>
                    <a:pt x="17405" y="28329"/>
                  </a:cubicBezTo>
                  <a:cubicBezTo>
                    <a:pt x="17366" y="28212"/>
                    <a:pt x="17366" y="28095"/>
                    <a:pt x="17405" y="27997"/>
                  </a:cubicBezTo>
                  <a:cubicBezTo>
                    <a:pt x="17503" y="27724"/>
                    <a:pt x="17795" y="27529"/>
                    <a:pt x="17952" y="27392"/>
                  </a:cubicBezTo>
                  <a:cubicBezTo>
                    <a:pt x="18108" y="27295"/>
                    <a:pt x="18205" y="27236"/>
                    <a:pt x="18244" y="27177"/>
                  </a:cubicBezTo>
                  <a:cubicBezTo>
                    <a:pt x="18791" y="26534"/>
                    <a:pt x="19278" y="25987"/>
                    <a:pt x="19688" y="25499"/>
                  </a:cubicBezTo>
                  <a:cubicBezTo>
                    <a:pt x="22439" y="22378"/>
                    <a:pt x="22439" y="22417"/>
                    <a:pt x="22966" y="21012"/>
                  </a:cubicBezTo>
                  <a:cubicBezTo>
                    <a:pt x="23005" y="20856"/>
                    <a:pt x="23083" y="20661"/>
                    <a:pt x="23161" y="20465"/>
                  </a:cubicBezTo>
                  <a:lnTo>
                    <a:pt x="23161" y="20465"/>
                  </a:lnTo>
                  <a:cubicBezTo>
                    <a:pt x="21600" y="21031"/>
                    <a:pt x="21171" y="21246"/>
                    <a:pt x="20976" y="21343"/>
                  </a:cubicBezTo>
                  <a:cubicBezTo>
                    <a:pt x="20839" y="21422"/>
                    <a:pt x="20781" y="21441"/>
                    <a:pt x="20566" y="21500"/>
                  </a:cubicBezTo>
                  <a:cubicBezTo>
                    <a:pt x="20508" y="21516"/>
                    <a:pt x="20433" y="21522"/>
                    <a:pt x="20357" y="21522"/>
                  </a:cubicBezTo>
                  <a:cubicBezTo>
                    <a:pt x="20253" y="21522"/>
                    <a:pt x="20146" y="21511"/>
                    <a:pt x="20078" y="21500"/>
                  </a:cubicBezTo>
                  <a:cubicBezTo>
                    <a:pt x="19981" y="21480"/>
                    <a:pt x="19883" y="21441"/>
                    <a:pt x="19805" y="21422"/>
                  </a:cubicBezTo>
                  <a:cubicBezTo>
                    <a:pt x="19786" y="21422"/>
                    <a:pt x="19766" y="21402"/>
                    <a:pt x="19766" y="21382"/>
                  </a:cubicBezTo>
                  <a:cubicBezTo>
                    <a:pt x="19766" y="21382"/>
                    <a:pt x="19747" y="21343"/>
                    <a:pt x="19708" y="21304"/>
                  </a:cubicBezTo>
                  <a:lnTo>
                    <a:pt x="19708" y="21226"/>
                  </a:lnTo>
                  <a:cubicBezTo>
                    <a:pt x="19747" y="21012"/>
                    <a:pt x="19688" y="20836"/>
                    <a:pt x="19610" y="20719"/>
                  </a:cubicBezTo>
                  <a:cubicBezTo>
                    <a:pt x="19473" y="20446"/>
                    <a:pt x="19161" y="20270"/>
                    <a:pt x="18791" y="20075"/>
                  </a:cubicBezTo>
                  <a:cubicBezTo>
                    <a:pt x="18400" y="19880"/>
                    <a:pt x="17932" y="19665"/>
                    <a:pt x="17698" y="19197"/>
                  </a:cubicBezTo>
                  <a:cubicBezTo>
                    <a:pt x="17542" y="18963"/>
                    <a:pt x="17444" y="18651"/>
                    <a:pt x="17464" y="18222"/>
                  </a:cubicBezTo>
                  <a:cubicBezTo>
                    <a:pt x="17503" y="17675"/>
                    <a:pt x="17152" y="17090"/>
                    <a:pt x="16761" y="16368"/>
                  </a:cubicBezTo>
                  <a:cubicBezTo>
                    <a:pt x="16352" y="15646"/>
                    <a:pt x="15864" y="14788"/>
                    <a:pt x="15864" y="13812"/>
                  </a:cubicBezTo>
                  <a:cubicBezTo>
                    <a:pt x="15864" y="13773"/>
                    <a:pt x="15883" y="13695"/>
                    <a:pt x="15942" y="13675"/>
                  </a:cubicBezTo>
                  <a:cubicBezTo>
                    <a:pt x="15967" y="13638"/>
                    <a:pt x="16007" y="13625"/>
                    <a:pt x="16043" y="13625"/>
                  </a:cubicBezTo>
                  <a:cubicBezTo>
                    <a:pt x="16064" y="13625"/>
                    <a:pt x="16084" y="13629"/>
                    <a:pt x="16098" y="13636"/>
                  </a:cubicBezTo>
                  <a:cubicBezTo>
                    <a:pt x="16195" y="13675"/>
                    <a:pt x="16274" y="13695"/>
                    <a:pt x="16371" y="13714"/>
                  </a:cubicBezTo>
                  <a:cubicBezTo>
                    <a:pt x="16586" y="13773"/>
                    <a:pt x="16859" y="13831"/>
                    <a:pt x="17054" y="14027"/>
                  </a:cubicBezTo>
                  <a:cubicBezTo>
                    <a:pt x="17152" y="14124"/>
                    <a:pt x="17230" y="14280"/>
                    <a:pt x="17269" y="14475"/>
                  </a:cubicBezTo>
                  <a:cubicBezTo>
                    <a:pt x="17503" y="15568"/>
                    <a:pt x="18088" y="16446"/>
                    <a:pt x="18693" y="17344"/>
                  </a:cubicBezTo>
                  <a:cubicBezTo>
                    <a:pt x="19259" y="18183"/>
                    <a:pt x="19844" y="19041"/>
                    <a:pt x="20137" y="20056"/>
                  </a:cubicBezTo>
                  <a:cubicBezTo>
                    <a:pt x="20137" y="20075"/>
                    <a:pt x="20156" y="20114"/>
                    <a:pt x="20176" y="20153"/>
                  </a:cubicBezTo>
                  <a:cubicBezTo>
                    <a:pt x="20234" y="20212"/>
                    <a:pt x="20332" y="20270"/>
                    <a:pt x="20430" y="20309"/>
                  </a:cubicBezTo>
                  <a:cubicBezTo>
                    <a:pt x="20498" y="20323"/>
                    <a:pt x="20567" y="20337"/>
                    <a:pt x="20623" y="20337"/>
                  </a:cubicBezTo>
                  <a:cubicBezTo>
                    <a:pt x="20646" y="20337"/>
                    <a:pt x="20666" y="20335"/>
                    <a:pt x="20683" y="20329"/>
                  </a:cubicBezTo>
                  <a:cubicBezTo>
                    <a:pt x="20742" y="20329"/>
                    <a:pt x="20820" y="20309"/>
                    <a:pt x="20859" y="20251"/>
                  </a:cubicBezTo>
                  <a:cubicBezTo>
                    <a:pt x="21327" y="19919"/>
                    <a:pt x="21854" y="19685"/>
                    <a:pt x="22342" y="19470"/>
                  </a:cubicBezTo>
                  <a:cubicBezTo>
                    <a:pt x="23005" y="19197"/>
                    <a:pt x="23610" y="18983"/>
                    <a:pt x="24137" y="18475"/>
                  </a:cubicBezTo>
                  <a:cubicBezTo>
                    <a:pt x="24254" y="18358"/>
                    <a:pt x="24390" y="18222"/>
                    <a:pt x="24527" y="18085"/>
                  </a:cubicBezTo>
                  <a:cubicBezTo>
                    <a:pt x="25054" y="17578"/>
                    <a:pt x="25600" y="17090"/>
                    <a:pt x="25951" y="16466"/>
                  </a:cubicBezTo>
                  <a:cubicBezTo>
                    <a:pt x="25756" y="16348"/>
                    <a:pt x="25600" y="16134"/>
                    <a:pt x="25464" y="15939"/>
                  </a:cubicBezTo>
                  <a:cubicBezTo>
                    <a:pt x="25307" y="15685"/>
                    <a:pt x="25151" y="15490"/>
                    <a:pt x="24956" y="15431"/>
                  </a:cubicBezTo>
                  <a:cubicBezTo>
                    <a:pt x="24917" y="15412"/>
                    <a:pt x="24883" y="15402"/>
                    <a:pt x="24849" y="15402"/>
                  </a:cubicBezTo>
                  <a:cubicBezTo>
                    <a:pt x="24815" y="15402"/>
                    <a:pt x="24781" y="15412"/>
                    <a:pt x="24742" y="15431"/>
                  </a:cubicBezTo>
                  <a:cubicBezTo>
                    <a:pt x="24586" y="15451"/>
                    <a:pt x="24390" y="15568"/>
                    <a:pt x="24098" y="15822"/>
                  </a:cubicBezTo>
                  <a:cubicBezTo>
                    <a:pt x="24039" y="15880"/>
                    <a:pt x="23903" y="15939"/>
                    <a:pt x="23805" y="15939"/>
                  </a:cubicBezTo>
                  <a:cubicBezTo>
                    <a:pt x="23781" y="15944"/>
                    <a:pt x="23755" y="15946"/>
                    <a:pt x="23729" y="15946"/>
                  </a:cubicBezTo>
                  <a:cubicBezTo>
                    <a:pt x="23649" y="15946"/>
                    <a:pt x="23561" y="15924"/>
                    <a:pt x="23473" y="15880"/>
                  </a:cubicBezTo>
                  <a:cubicBezTo>
                    <a:pt x="23415" y="15861"/>
                    <a:pt x="23376" y="15822"/>
                    <a:pt x="23356" y="15763"/>
                  </a:cubicBezTo>
                  <a:cubicBezTo>
                    <a:pt x="23317" y="15724"/>
                    <a:pt x="23298" y="15646"/>
                    <a:pt x="23298" y="15568"/>
                  </a:cubicBezTo>
                  <a:cubicBezTo>
                    <a:pt x="23298" y="15431"/>
                    <a:pt x="23376" y="15275"/>
                    <a:pt x="23493" y="15100"/>
                  </a:cubicBezTo>
                  <a:lnTo>
                    <a:pt x="23493" y="14885"/>
                  </a:lnTo>
                  <a:cubicBezTo>
                    <a:pt x="23254" y="15004"/>
                    <a:pt x="23039" y="15055"/>
                    <a:pt x="22863" y="15055"/>
                  </a:cubicBezTo>
                  <a:cubicBezTo>
                    <a:pt x="22809" y="15055"/>
                    <a:pt x="22758" y="15050"/>
                    <a:pt x="22712" y="15041"/>
                  </a:cubicBezTo>
                  <a:cubicBezTo>
                    <a:pt x="22595" y="15002"/>
                    <a:pt x="22498" y="14963"/>
                    <a:pt x="22420" y="14885"/>
                  </a:cubicBezTo>
                  <a:cubicBezTo>
                    <a:pt x="22225" y="14690"/>
                    <a:pt x="22205" y="14378"/>
                    <a:pt x="22205" y="14124"/>
                  </a:cubicBezTo>
                  <a:cubicBezTo>
                    <a:pt x="22186" y="13812"/>
                    <a:pt x="22166" y="13617"/>
                    <a:pt x="22029" y="13539"/>
                  </a:cubicBezTo>
                  <a:lnTo>
                    <a:pt x="22010" y="13519"/>
                  </a:lnTo>
                  <a:cubicBezTo>
                    <a:pt x="22010" y="13519"/>
                    <a:pt x="22010" y="13500"/>
                    <a:pt x="21990" y="13500"/>
                  </a:cubicBezTo>
                  <a:cubicBezTo>
                    <a:pt x="21971" y="13441"/>
                    <a:pt x="21971" y="13402"/>
                    <a:pt x="21971" y="13383"/>
                  </a:cubicBezTo>
                  <a:cubicBezTo>
                    <a:pt x="21971" y="13305"/>
                    <a:pt x="22029" y="13188"/>
                    <a:pt x="22088" y="13110"/>
                  </a:cubicBezTo>
                  <a:cubicBezTo>
                    <a:pt x="22127" y="13031"/>
                    <a:pt x="22205" y="12895"/>
                    <a:pt x="22303" y="12836"/>
                  </a:cubicBezTo>
                  <a:cubicBezTo>
                    <a:pt x="22322" y="12817"/>
                    <a:pt x="22381" y="12817"/>
                    <a:pt x="22420" y="12797"/>
                  </a:cubicBezTo>
                  <a:cubicBezTo>
                    <a:pt x="22595" y="12797"/>
                    <a:pt x="22849" y="12817"/>
                    <a:pt x="23005" y="12914"/>
                  </a:cubicBezTo>
                  <a:cubicBezTo>
                    <a:pt x="23064" y="12934"/>
                    <a:pt x="23142" y="13012"/>
                    <a:pt x="23161" y="13090"/>
                  </a:cubicBezTo>
                  <a:cubicBezTo>
                    <a:pt x="23395" y="13695"/>
                    <a:pt x="23844" y="14105"/>
                    <a:pt x="24332" y="14358"/>
                  </a:cubicBezTo>
                  <a:cubicBezTo>
                    <a:pt x="24891" y="14632"/>
                    <a:pt x="25538" y="14723"/>
                    <a:pt x="26150" y="14723"/>
                  </a:cubicBezTo>
                  <a:cubicBezTo>
                    <a:pt x="26499" y="14723"/>
                    <a:pt x="26837" y="14693"/>
                    <a:pt x="27142" y="14651"/>
                  </a:cubicBezTo>
                  <a:cubicBezTo>
                    <a:pt x="27456" y="14597"/>
                    <a:pt x="27746" y="14571"/>
                    <a:pt x="28013" y="14571"/>
                  </a:cubicBezTo>
                  <a:cubicBezTo>
                    <a:pt x="28525" y="14571"/>
                    <a:pt x="28955" y="14667"/>
                    <a:pt x="29327" y="14846"/>
                  </a:cubicBezTo>
                  <a:cubicBezTo>
                    <a:pt x="29971" y="15139"/>
                    <a:pt x="30381" y="15666"/>
                    <a:pt x="30751" y="16348"/>
                  </a:cubicBezTo>
                  <a:lnTo>
                    <a:pt x="30751" y="16368"/>
                  </a:lnTo>
                  <a:cubicBezTo>
                    <a:pt x="30790" y="16446"/>
                    <a:pt x="30810" y="16485"/>
                    <a:pt x="30868" y="16505"/>
                  </a:cubicBezTo>
                  <a:cubicBezTo>
                    <a:pt x="30910" y="16521"/>
                    <a:pt x="30958" y="16527"/>
                    <a:pt x="31014" y="16527"/>
                  </a:cubicBezTo>
                  <a:cubicBezTo>
                    <a:pt x="31092" y="16527"/>
                    <a:pt x="31185" y="16516"/>
                    <a:pt x="31298" y="16505"/>
                  </a:cubicBezTo>
                  <a:cubicBezTo>
                    <a:pt x="31365" y="16491"/>
                    <a:pt x="31460" y="16468"/>
                    <a:pt x="31551" y="16468"/>
                  </a:cubicBezTo>
                  <a:cubicBezTo>
                    <a:pt x="31592" y="16468"/>
                    <a:pt x="31632" y="16473"/>
                    <a:pt x="31668" y="16485"/>
                  </a:cubicBezTo>
                  <a:cubicBezTo>
                    <a:pt x="31727" y="16505"/>
                    <a:pt x="31785" y="16524"/>
                    <a:pt x="31844" y="16602"/>
                  </a:cubicBezTo>
                  <a:cubicBezTo>
                    <a:pt x="31883" y="16661"/>
                    <a:pt x="31922" y="16778"/>
                    <a:pt x="31883" y="16836"/>
                  </a:cubicBezTo>
                  <a:cubicBezTo>
                    <a:pt x="31824" y="17890"/>
                    <a:pt x="32273" y="18729"/>
                    <a:pt x="32800" y="19568"/>
                  </a:cubicBezTo>
                  <a:cubicBezTo>
                    <a:pt x="33093" y="20036"/>
                    <a:pt x="33346" y="20543"/>
                    <a:pt x="33541" y="21090"/>
                  </a:cubicBezTo>
                  <a:cubicBezTo>
                    <a:pt x="33580" y="21168"/>
                    <a:pt x="33600" y="21207"/>
                    <a:pt x="33600" y="21207"/>
                  </a:cubicBezTo>
                  <a:cubicBezTo>
                    <a:pt x="33619" y="21207"/>
                    <a:pt x="33639" y="21187"/>
                    <a:pt x="33737" y="21109"/>
                  </a:cubicBezTo>
                  <a:cubicBezTo>
                    <a:pt x="33776" y="21090"/>
                    <a:pt x="33795" y="21051"/>
                    <a:pt x="33834" y="21051"/>
                  </a:cubicBezTo>
                  <a:cubicBezTo>
                    <a:pt x="33990" y="20953"/>
                    <a:pt x="34107" y="20836"/>
                    <a:pt x="34205" y="20700"/>
                  </a:cubicBezTo>
                  <a:cubicBezTo>
                    <a:pt x="34400" y="20407"/>
                    <a:pt x="34458" y="20056"/>
                    <a:pt x="34517" y="19665"/>
                  </a:cubicBezTo>
                  <a:cubicBezTo>
                    <a:pt x="34615" y="19139"/>
                    <a:pt x="34712" y="18514"/>
                    <a:pt x="35278" y="18085"/>
                  </a:cubicBezTo>
                  <a:lnTo>
                    <a:pt x="35649" y="17792"/>
                  </a:lnTo>
                  <a:cubicBezTo>
                    <a:pt x="36371" y="17226"/>
                    <a:pt x="37093" y="16700"/>
                    <a:pt x="37385" y="15783"/>
                  </a:cubicBezTo>
                  <a:cubicBezTo>
                    <a:pt x="37385" y="15763"/>
                    <a:pt x="37405" y="15744"/>
                    <a:pt x="37424" y="15724"/>
                  </a:cubicBezTo>
                  <a:cubicBezTo>
                    <a:pt x="37444" y="15685"/>
                    <a:pt x="37483" y="15666"/>
                    <a:pt x="37502" y="15666"/>
                  </a:cubicBezTo>
                  <a:cubicBezTo>
                    <a:pt x="37541" y="15646"/>
                    <a:pt x="37619" y="15627"/>
                    <a:pt x="37678" y="15627"/>
                  </a:cubicBezTo>
                  <a:cubicBezTo>
                    <a:pt x="37750" y="15614"/>
                    <a:pt x="37847" y="15606"/>
                    <a:pt x="37958" y="15606"/>
                  </a:cubicBezTo>
                  <a:cubicBezTo>
                    <a:pt x="38206" y="15606"/>
                    <a:pt x="38526" y="15648"/>
                    <a:pt x="38810" y="15783"/>
                  </a:cubicBezTo>
                  <a:cubicBezTo>
                    <a:pt x="38985" y="15861"/>
                    <a:pt x="39141" y="15978"/>
                    <a:pt x="39278" y="16134"/>
                  </a:cubicBezTo>
                  <a:cubicBezTo>
                    <a:pt x="39141" y="15392"/>
                    <a:pt x="38946" y="14670"/>
                    <a:pt x="38712" y="13968"/>
                  </a:cubicBezTo>
                  <a:cubicBezTo>
                    <a:pt x="37932" y="11451"/>
                    <a:pt x="36663" y="9032"/>
                    <a:pt x="34946" y="6866"/>
                  </a:cubicBezTo>
                  <a:cubicBezTo>
                    <a:pt x="33112" y="4622"/>
                    <a:pt x="30927" y="2807"/>
                    <a:pt x="28546" y="1520"/>
                  </a:cubicBezTo>
                  <a:cubicBezTo>
                    <a:pt x="27883" y="1149"/>
                    <a:pt x="27200" y="837"/>
                    <a:pt x="26517" y="544"/>
                  </a:cubicBezTo>
                  <a:cubicBezTo>
                    <a:pt x="25815" y="720"/>
                    <a:pt x="24976" y="817"/>
                    <a:pt x="24293" y="837"/>
                  </a:cubicBezTo>
                  <a:cubicBezTo>
                    <a:pt x="24193" y="839"/>
                    <a:pt x="24094" y="841"/>
                    <a:pt x="23996" y="841"/>
                  </a:cubicBezTo>
                  <a:cubicBezTo>
                    <a:pt x="23385" y="841"/>
                    <a:pt x="22828" y="779"/>
                    <a:pt x="22576" y="544"/>
                  </a:cubicBezTo>
                  <a:cubicBezTo>
                    <a:pt x="22225" y="232"/>
                    <a:pt x="21815" y="56"/>
                    <a:pt x="21308" y="17"/>
                  </a:cubicBezTo>
                  <a:cubicBezTo>
                    <a:pt x="21199" y="6"/>
                    <a:pt x="21087" y="0"/>
                    <a:pt x="2097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3" name="Google Shape;1283;p47"/>
            <p:cNvSpPr/>
            <p:nvPr/>
          </p:nvSpPr>
          <p:spPr>
            <a:xfrm>
              <a:off x="5106566" y="1154180"/>
              <a:ext cx="2413471" cy="2344193"/>
            </a:xfrm>
            <a:custGeom>
              <a:rect b="b" l="l" r="r" t="t"/>
              <a:pathLst>
                <a:path extrusionOk="0" h="36578" w="37659">
                  <a:moveTo>
                    <a:pt x="19747" y="0"/>
                  </a:moveTo>
                  <a:lnTo>
                    <a:pt x="19688" y="293"/>
                  </a:lnTo>
                  <a:cubicBezTo>
                    <a:pt x="20176" y="625"/>
                    <a:pt x="20235" y="1347"/>
                    <a:pt x="19805" y="1952"/>
                  </a:cubicBezTo>
                  <a:cubicBezTo>
                    <a:pt x="19468" y="2390"/>
                    <a:pt x="18911" y="2654"/>
                    <a:pt x="18388" y="2654"/>
                  </a:cubicBezTo>
                  <a:cubicBezTo>
                    <a:pt x="18307" y="2654"/>
                    <a:pt x="18226" y="2648"/>
                    <a:pt x="18147" y="2634"/>
                  </a:cubicBezTo>
                  <a:cubicBezTo>
                    <a:pt x="18047" y="2611"/>
                    <a:pt x="17963" y="2604"/>
                    <a:pt x="17891" y="2604"/>
                  </a:cubicBezTo>
                  <a:cubicBezTo>
                    <a:pt x="17780" y="2604"/>
                    <a:pt x="17699" y="2623"/>
                    <a:pt x="17639" y="2634"/>
                  </a:cubicBezTo>
                  <a:cubicBezTo>
                    <a:pt x="17444" y="2673"/>
                    <a:pt x="17249" y="2771"/>
                    <a:pt x="16820" y="3064"/>
                  </a:cubicBezTo>
                  <a:cubicBezTo>
                    <a:pt x="16430" y="3337"/>
                    <a:pt x="15649" y="3922"/>
                    <a:pt x="14635" y="4020"/>
                  </a:cubicBezTo>
                  <a:cubicBezTo>
                    <a:pt x="14440" y="4039"/>
                    <a:pt x="14225" y="4098"/>
                    <a:pt x="13835" y="4215"/>
                  </a:cubicBezTo>
                  <a:cubicBezTo>
                    <a:pt x="13659" y="4273"/>
                    <a:pt x="13464" y="4312"/>
                    <a:pt x="13269" y="4391"/>
                  </a:cubicBezTo>
                  <a:cubicBezTo>
                    <a:pt x="13142" y="4424"/>
                    <a:pt x="13016" y="4439"/>
                    <a:pt x="12892" y="4439"/>
                  </a:cubicBezTo>
                  <a:cubicBezTo>
                    <a:pt x="12654" y="4439"/>
                    <a:pt x="12427" y="4383"/>
                    <a:pt x="12235" y="4293"/>
                  </a:cubicBezTo>
                  <a:cubicBezTo>
                    <a:pt x="11844" y="4488"/>
                    <a:pt x="11357" y="4722"/>
                    <a:pt x="10752" y="5073"/>
                  </a:cubicBezTo>
                  <a:cubicBezTo>
                    <a:pt x="10713" y="5093"/>
                    <a:pt x="10674" y="5112"/>
                    <a:pt x="10635" y="5151"/>
                  </a:cubicBezTo>
                  <a:cubicBezTo>
                    <a:pt x="10576" y="5190"/>
                    <a:pt x="10557" y="5249"/>
                    <a:pt x="10518" y="5288"/>
                  </a:cubicBezTo>
                  <a:cubicBezTo>
                    <a:pt x="10615" y="5269"/>
                    <a:pt x="10674" y="5269"/>
                    <a:pt x="10771" y="5249"/>
                  </a:cubicBezTo>
                  <a:cubicBezTo>
                    <a:pt x="10810" y="5249"/>
                    <a:pt x="10843" y="5246"/>
                    <a:pt x="10893" y="5246"/>
                  </a:cubicBezTo>
                  <a:cubicBezTo>
                    <a:pt x="11016" y="5246"/>
                    <a:pt x="11245" y="5266"/>
                    <a:pt x="11942" y="5405"/>
                  </a:cubicBezTo>
                  <a:cubicBezTo>
                    <a:pt x="11992" y="5398"/>
                    <a:pt x="12034" y="5392"/>
                    <a:pt x="12070" y="5392"/>
                  </a:cubicBezTo>
                  <a:cubicBezTo>
                    <a:pt x="12231" y="5392"/>
                    <a:pt x="12302" y="5507"/>
                    <a:pt x="12684" y="6127"/>
                  </a:cubicBezTo>
                  <a:cubicBezTo>
                    <a:pt x="12703" y="6166"/>
                    <a:pt x="12723" y="6244"/>
                    <a:pt x="12781" y="6342"/>
                  </a:cubicBezTo>
                  <a:cubicBezTo>
                    <a:pt x="12879" y="6264"/>
                    <a:pt x="12996" y="6166"/>
                    <a:pt x="13113" y="6088"/>
                  </a:cubicBezTo>
                  <a:cubicBezTo>
                    <a:pt x="13483" y="5873"/>
                    <a:pt x="13874" y="5756"/>
                    <a:pt x="14264" y="5737"/>
                  </a:cubicBezTo>
                  <a:lnTo>
                    <a:pt x="14557" y="5737"/>
                  </a:lnTo>
                  <a:cubicBezTo>
                    <a:pt x="14674" y="5561"/>
                    <a:pt x="14752" y="5464"/>
                    <a:pt x="14869" y="5269"/>
                  </a:cubicBezTo>
                  <a:cubicBezTo>
                    <a:pt x="14966" y="5112"/>
                    <a:pt x="15103" y="4995"/>
                    <a:pt x="15220" y="4898"/>
                  </a:cubicBezTo>
                  <a:cubicBezTo>
                    <a:pt x="15526" y="4653"/>
                    <a:pt x="15879" y="4541"/>
                    <a:pt x="16205" y="4541"/>
                  </a:cubicBezTo>
                  <a:cubicBezTo>
                    <a:pt x="16296" y="4541"/>
                    <a:pt x="16384" y="4549"/>
                    <a:pt x="16469" y="4566"/>
                  </a:cubicBezTo>
                  <a:cubicBezTo>
                    <a:pt x="16586" y="4566"/>
                    <a:pt x="16820" y="4566"/>
                    <a:pt x="17054" y="4625"/>
                  </a:cubicBezTo>
                  <a:cubicBezTo>
                    <a:pt x="17464" y="4332"/>
                    <a:pt x="17874" y="4215"/>
                    <a:pt x="17932" y="4195"/>
                  </a:cubicBezTo>
                  <a:cubicBezTo>
                    <a:pt x="18049" y="4137"/>
                    <a:pt x="18069" y="4137"/>
                    <a:pt x="18088" y="4117"/>
                  </a:cubicBezTo>
                  <a:cubicBezTo>
                    <a:pt x="18373" y="3944"/>
                    <a:pt x="18690" y="3851"/>
                    <a:pt x="18986" y="3851"/>
                  </a:cubicBezTo>
                  <a:cubicBezTo>
                    <a:pt x="19257" y="3851"/>
                    <a:pt x="19512" y="3930"/>
                    <a:pt x="19708" y="4098"/>
                  </a:cubicBezTo>
                  <a:cubicBezTo>
                    <a:pt x="20098" y="4391"/>
                    <a:pt x="20196" y="4917"/>
                    <a:pt x="20000" y="5444"/>
                  </a:cubicBezTo>
                  <a:cubicBezTo>
                    <a:pt x="20137" y="5542"/>
                    <a:pt x="20293" y="5678"/>
                    <a:pt x="20391" y="5834"/>
                  </a:cubicBezTo>
                  <a:cubicBezTo>
                    <a:pt x="20469" y="5698"/>
                    <a:pt x="20527" y="5581"/>
                    <a:pt x="20625" y="5464"/>
                  </a:cubicBezTo>
                  <a:cubicBezTo>
                    <a:pt x="21249" y="4683"/>
                    <a:pt x="22322" y="4371"/>
                    <a:pt x="22576" y="4273"/>
                  </a:cubicBezTo>
                  <a:cubicBezTo>
                    <a:pt x="22635" y="4234"/>
                    <a:pt x="22674" y="4234"/>
                    <a:pt x="22732" y="4215"/>
                  </a:cubicBezTo>
                  <a:cubicBezTo>
                    <a:pt x="22930" y="4149"/>
                    <a:pt x="23172" y="4092"/>
                    <a:pt x="23423" y="4092"/>
                  </a:cubicBezTo>
                  <a:cubicBezTo>
                    <a:pt x="23543" y="4092"/>
                    <a:pt x="23665" y="4105"/>
                    <a:pt x="23786" y="4137"/>
                  </a:cubicBezTo>
                  <a:cubicBezTo>
                    <a:pt x="24176" y="4234"/>
                    <a:pt x="24410" y="4488"/>
                    <a:pt x="24527" y="4683"/>
                  </a:cubicBezTo>
                  <a:cubicBezTo>
                    <a:pt x="24761" y="4995"/>
                    <a:pt x="24800" y="5386"/>
                    <a:pt x="24800" y="5464"/>
                  </a:cubicBezTo>
                  <a:cubicBezTo>
                    <a:pt x="24820" y="5600"/>
                    <a:pt x="24878" y="5951"/>
                    <a:pt x="24683" y="6342"/>
                  </a:cubicBezTo>
                  <a:cubicBezTo>
                    <a:pt x="24625" y="6439"/>
                    <a:pt x="24586" y="6537"/>
                    <a:pt x="24508" y="6634"/>
                  </a:cubicBezTo>
                  <a:lnTo>
                    <a:pt x="24508" y="6654"/>
                  </a:lnTo>
                  <a:cubicBezTo>
                    <a:pt x="24878" y="7356"/>
                    <a:pt x="24586" y="8176"/>
                    <a:pt x="24527" y="8371"/>
                  </a:cubicBezTo>
                  <a:cubicBezTo>
                    <a:pt x="24508" y="8429"/>
                    <a:pt x="24508" y="8488"/>
                    <a:pt x="24488" y="8507"/>
                  </a:cubicBezTo>
                  <a:cubicBezTo>
                    <a:pt x="24527" y="8605"/>
                    <a:pt x="24566" y="8761"/>
                    <a:pt x="24586" y="8898"/>
                  </a:cubicBezTo>
                  <a:cubicBezTo>
                    <a:pt x="24586" y="9112"/>
                    <a:pt x="24527" y="9346"/>
                    <a:pt x="24430" y="9542"/>
                  </a:cubicBezTo>
                  <a:cubicBezTo>
                    <a:pt x="24234" y="9932"/>
                    <a:pt x="23922" y="10146"/>
                    <a:pt x="23786" y="10244"/>
                  </a:cubicBezTo>
                  <a:cubicBezTo>
                    <a:pt x="23493" y="10420"/>
                    <a:pt x="23161" y="10478"/>
                    <a:pt x="23025" y="10517"/>
                  </a:cubicBezTo>
                  <a:cubicBezTo>
                    <a:pt x="22810" y="10549"/>
                    <a:pt x="22566" y="10564"/>
                    <a:pt x="22308" y="10564"/>
                  </a:cubicBezTo>
                  <a:cubicBezTo>
                    <a:pt x="22097" y="10564"/>
                    <a:pt x="21878" y="10554"/>
                    <a:pt x="21659" y="10537"/>
                  </a:cubicBezTo>
                  <a:cubicBezTo>
                    <a:pt x="21386" y="10478"/>
                    <a:pt x="21152" y="10381"/>
                    <a:pt x="20976" y="10185"/>
                  </a:cubicBezTo>
                  <a:cubicBezTo>
                    <a:pt x="20976" y="10185"/>
                    <a:pt x="20313" y="9893"/>
                    <a:pt x="20117" y="9268"/>
                  </a:cubicBezTo>
                  <a:cubicBezTo>
                    <a:pt x="20039" y="8976"/>
                    <a:pt x="20078" y="8683"/>
                    <a:pt x="20176" y="8390"/>
                  </a:cubicBezTo>
                  <a:cubicBezTo>
                    <a:pt x="20215" y="8215"/>
                    <a:pt x="20313" y="8078"/>
                    <a:pt x="20410" y="7922"/>
                  </a:cubicBezTo>
                  <a:cubicBezTo>
                    <a:pt x="20410" y="7922"/>
                    <a:pt x="20410" y="7903"/>
                    <a:pt x="20391" y="7903"/>
                  </a:cubicBezTo>
                  <a:cubicBezTo>
                    <a:pt x="20196" y="8234"/>
                    <a:pt x="19844" y="8586"/>
                    <a:pt x="19415" y="8800"/>
                  </a:cubicBezTo>
                  <a:cubicBezTo>
                    <a:pt x="19099" y="8948"/>
                    <a:pt x="18776" y="8999"/>
                    <a:pt x="18479" y="8999"/>
                  </a:cubicBezTo>
                  <a:cubicBezTo>
                    <a:pt x="18227" y="8999"/>
                    <a:pt x="17993" y="8962"/>
                    <a:pt x="17796" y="8917"/>
                  </a:cubicBezTo>
                  <a:lnTo>
                    <a:pt x="17796" y="8917"/>
                  </a:lnTo>
                  <a:cubicBezTo>
                    <a:pt x="17932" y="9210"/>
                    <a:pt x="17893" y="9503"/>
                    <a:pt x="17874" y="9639"/>
                  </a:cubicBezTo>
                  <a:cubicBezTo>
                    <a:pt x="17757" y="10556"/>
                    <a:pt x="16996" y="11434"/>
                    <a:pt x="16566" y="11903"/>
                  </a:cubicBezTo>
                  <a:cubicBezTo>
                    <a:pt x="16625" y="11942"/>
                    <a:pt x="16722" y="12020"/>
                    <a:pt x="16800" y="12098"/>
                  </a:cubicBezTo>
                  <a:cubicBezTo>
                    <a:pt x="17054" y="12332"/>
                    <a:pt x="17191" y="12663"/>
                    <a:pt x="17249" y="12995"/>
                  </a:cubicBezTo>
                  <a:cubicBezTo>
                    <a:pt x="17405" y="13873"/>
                    <a:pt x="17874" y="14615"/>
                    <a:pt x="18518" y="15551"/>
                  </a:cubicBezTo>
                  <a:cubicBezTo>
                    <a:pt x="18947" y="16195"/>
                    <a:pt x="19454" y="16956"/>
                    <a:pt x="19805" y="17854"/>
                  </a:cubicBezTo>
                  <a:cubicBezTo>
                    <a:pt x="20196" y="17639"/>
                    <a:pt x="20586" y="17483"/>
                    <a:pt x="20898" y="17366"/>
                  </a:cubicBezTo>
                  <a:cubicBezTo>
                    <a:pt x="21581" y="17093"/>
                    <a:pt x="21971" y="16917"/>
                    <a:pt x="22264" y="16624"/>
                  </a:cubicBezTo>
                  <a:cubicBezTo>
                    <a:pt x="22420" y="16488"/>
                    <a:pt x="22556" y="16371"/>
                    <a:pt x="22674" y="16234"/>
                  </a:cubicBezTo>
                  <a:cubicBezTo>
                    <a:pt x="22830" y="16098"/>
                    <a:pt x="22966" y="15980"/>
                    <a:pt x="23103" y="15824"/>
                  </a:cubicBezTo>
                  <a:lnTo>
                    <a:pt x="23103" y="15824"/>
                  </a:lnTo>
                  <a:cubicBezTo>
                    <a:pt x="22966" y="15883"/>
                    <a:pt x="22869" y="15902"/>
                    <a:pt x="22771" y="15902"/>
                  </a:cubicBezTo>
                  <a:cubicBezTo>
                    <a:pt x="22693" y="15914"/>
                    <a:pt x="22601" y="15923"/>
                    <a:pt x="22502" y="15923"/>
                  </a:cubicBezTo>
                  <a:cubicBezTo>
                    <a:pt x="22280" y="15923"/>
                    <a:pt x="22019" y="15881"/>
                    <a:pt x="21776" y="15746"/>
                  </a:cubicBezTo>
                  <a:cubicBezTo>
                    <a:pt x="21581" y="15649"/>
                    <a:pt x="21405" y="15512"/>
                    <a:pt x="21269" y="15298"/>
                  </a:cubicBezTo>
                  <a:cubicBezTo>
                    <a:pt x="21210" y="15200"/>
                    <a:pt x="21171" y="15122"/>
                    <a:pt x="21152" y="15024"/>
                  </a:cubicBezTo>
                  <a:cubicBezTo>
                    <a:pt x="20878" y="14946"/>
                    <a:pt x="20664" y="14829"/>
                    <a:pt x="20469" y="14654"/>
                  </a:cubicBezTo>
                  <a:cubicBezTo>
                    <a:pt x="19942" y="14166"/>
                    <a:pt x="19942" y="13405"/>
                    <a:pt x="19942" y="13288"/>
                  </a:cubicBezTo>
                  <a:lnTo>
                    <a:pt x="19942" y="13171"/>
                  </a:lnTo>
                  <a:cubicBezTo>
                    <a:pt x="19922" y="13151"/>
                    <a:pt x="19903" y="13093"/>
                    <a:pt x="19883" y="13073"/>
                  </a:cubicBezTo>
                  <a:cubicBezTo>
                    <a:pt x="19786" y="12878"/>
                    <a:pt x="19727" y="12703"/>
                    <a:pt x="19727" y="12566"/>
                  </a:cubicBezTo>
                  <a:lnTo>
                    <a:pt x="19727" y="12312"/>
                  </a:lnTo>
                  <a:cubicBezTo>
                    <a:pt x="19786" y="12000"/>
                    <a:pt x="19981" y="11688"/>
                    <a:pt x="20000" y="11629"/>
                  </a:cubicBezTo>
                  <a:cubicBezTo>
                    <a:pt x="20000" y="11629"/>
                    <a:pt x="20235" y="11142"/>
                    <a:pt x="20683" y="10868"/>
                  </a:cubicBezTo>
                  <a:cubicBezTo>
                    <a:pt x="20800" y="10810"/>
                    <a:pt x="21074" y="10654"/>
                    <a:pt x="21405" y="10654"/>
                  </a:cubicBezTo>
                  <a:cubicBezTo>
                    <a:pt x="21737" y="10654"/>
                    <a:pt x="22186" y="10712"/>
                    <a:pt x="22576" y="10946"/>
                  </a:cubicBezTo>
                  <a:cubicBezTo>
                    <a:pt x="22732" y="11044"/>
                    <a:pt x="22966" y="11220"/>
                    <a:pt x="23103" y="11551"/>
                  </a:cubicBezTo>
                  <a:cubicBezTo>
                    <a:pt x="23259" y="11942"/>
                    <a:pt x="23513" y="12195"/>
                    <a:pt x="23805" y="12371"/>
                  </a:cubicBezTo>
                  <a:cubicBezTo>
                    <a:pt x="24178" y="12557"/>
                    <a:pt x="24638" y="12633"/>
                    <a:pt x="25115" y="12633"/>
                  </a:cubicBezTo>
                  <a:cubicBezTo>
                    <a:pt x="25386" y="12633"/>
                    <a:pt x="25663" y="12608"/>
                    <a:pt x="25932" y="12566"/>
                  </a:cubicBezTo>
                  <a:cubicBezTo>
                    <a:pt x="26290" y="12507"/>
                    <a:pt x="26632" y="12477"/>
                    <a:pt x="26959" y="12477"/>
                  </a:cubicBezTo>
                  <a:cubicBezTo>
                    <a:pt x="27612" y="12477"/>
                    <a:pt x="28202" y="12598"/>
                    <a:pt x="28722" y="12859"/>
                  </a:cubicBezTo>
                  <a:cubicBezTo>
                    <a:pt x="29464" y="13210"/>
                    <a:pt x="29971" y="13776"/>
                    <a:pt x="30342" y="14381"/>
                  </a:cubicBezTo>
                  <a:cubicBezTo>
                    <a:pt x="30478" y="14381"/>
                    <a:pt x="30673" y="14381"/>
                    <a:pt x="30868" y="14439"/>
                  </a:cubicBezTo>
                  <a:cubicBezTo>
                    <a:pt x="31122" y="14517"/>
                    <a:pt x="31395" y="14654"/>
                    <a:pt x="31610" y="14927"/>
                  </a:cubicBezTo>
                  <a:cubicBezTo>
                    <a:pt x="31844" y="15259"/>
                    <a:pt x="31844" y="15629"/>
                    <a:pt x="31825" y="15824"/>
                  </a:cubicBezTo>
                  <a:cubicBezTo>
                    <a:pt x="31786" y="16488"/>
                    <a:pt x="32020" y="16995"/>
                    <a:pt x="32468" y="17776"/>
                  </a:cubicBezTo>
                  <a:cubicBezTo>
                    <a:pt x="32683" y="17190"/>
                    <a:pt x="32976" y="16605"/>
                    <a:pt x="33561" y="16156"/>
                  </a:cubicBezTo>
                  <a:cubicBezTo>
                    <a:pt x="33698" y="16059"/>
                    <a:pt x="33834" y="15922"/>
                    <a:pt x="33951" y="15863"/>
                  </a:cubicBezTo>
                  <a:cubicBezTo>
                    <a:pt x="34732" y="15278"/>
                    <a:pt x="35122" y="14927"/>
                    <a:pt x="35298" y="14420"/>
                  </a:cubicBezTo>
                  <a:cubicBezTo>
                    <a:pt x="35356" y="14185"/>
                    <a:pt x="35454" y="14049"/>
                    <a:pt x="35551" y="13951"/>
                  </a:cubicBezTo>
                  <a:cubicBezTo>
                    <a:pt x="35746" y="13737"/>
                    <a:pt x="35942" y="13639"/>
                    <a:pt x="36000" y="13600"/>
                  </a:cubicBezTo>
                  <a:cubicBezTo>
                    <a:pt x="36195" y="13502"/>
                    <a:pt x="36410" y="13483"/>
                    <a:pt x="36488" y="13463"/>
                  </a:cubicBezTo>
                  <a:cubicBezTo>
                    <a:pt x="36976" y="13444"/>
                    <a:pt x="37405" y="13190"/>
                    <a:pt x="37659" y="12839"/>
                  </a:cubicBezTo>
                  <a:cubicBezTo>
                    <a:pt x="36878" y="10322"/>
                    <a:pt x="35610" y="7903"/>
                    <a:pt x="33873" y="5737"/>
                  </a:cubicBezTo>
                  <a:cubicBezTo>
                    <a:pt x="32039" y="3493"/>
                    <a:pt x="29873" y="1678"/>
                    <a:pt x="27493" y="391"/>
                  </a:cubicBezTo>
                  <a:cubicBezTo>
                    <a:pt x="27068" y="329"/>
                    <a:pt x="26644" y="299"/>
                    <a:pt x="26230" y="299"/>
                  </a:cubicBezTo>
                  <a:cubicBezTo>
                    <a:pt x="25463" y="299"/>
                    <a:pt x="24731" y="403"/>
                    <a:pt x="24098" y="605"/>
                  </a:cubicBezTo>
                  <a:cubicBezTo>
                    <a:pt x="23708" y="722"/>
                    <a:pt x="23317" y="800"/>
                    <a:pt x="23064" y="820"/>
                  </a:cubicBezTo>
                  <a:cubicBezTo>
                    <a:pt x="22920" y="829"/>
                    <a:pt x="22747" y="836"/>
                    <a:pt x="22559" y="836"/>
                  </a:cubicBezTo>
                  <a:cubicBezTo>
                    <a:pt x="21908" y="836"/>
                    <a:pt x="21070" y="743"/>
                    <a:pt x="20586" y="274"/>
                  </a:cubicBezTo>
                  <a:cubicBezTo>
                    <a:pt x="20410" y="98"/>
                    <a:pt x="20196" y="20"/>
                    <a:pt x="19903" y="0"/>
                  </a:cubicBezTo>
                  <a:close/>
                  <a:moveTo>
                    <a:pt x="6654" y="11083"/>
                  </a:moveTo>
                  <a:cubicBezTo>
                    <a:pt x="5620" y="11122"/>
                    <a:pt x="5015" y="11200"/>
                    <a:pt x="4508" y="11493"/>
                  </a:cubicBezTo>
                  <a:cubicBezTo>
                    <a:pt x="4313" y="11610"/>
                    <a:pt x="4118" y="11766"/>
                    <a:pt x="3923" y="12020"/>
                  </a:cubicBezTo>
                  <a:cubicBezTo>
                    <a:pt x="3357" y="12781"/>
                    <a:pt x="2772" y="13424"/>
                    <a:pt x="2284" y="13932"/>
                  </a:cubicBezTo>
                  <a:cubicBezTo>
                    <a:pt x="1386" y="14907"/>
                    <a:pt x="801" y="15590"/>
                    <a:pt x="450" y="16605"/>
                  </a:cubicBezTo>
                  <a:cubicBezTo>
                    <a:pt x="137" y="17561"/>
                    <a:pt x="1" y="19005"/>
                    <a:pt x="391" y="21268"/>
                  </a:cubicBezTo>
                  <a:cubicBezTo>
                    <a:pt x="411" y="21444"/>
                    <a:pt x="489" y="21580"/>
                    <a:pt x="606" y="21736"/>
                  </a:cubicBezTo>
                  <a:lnTo>
                    <a:pt x="625" y="21756"/>
                  </a:lnTo>
                  <a:cubicBezTo>
                    <a:pt x="742" y="21932"/>
                    <a:pt x="937" y="22049"/>
                    <a:pt x="1113" y="22127"/>
                  </a:cubicBezTo>
                  <a:cubicBezTo>
                    <a:pt x="1328" y="22224"/>
                    <a:pt x="1523" y="22224"/>
                    <a:pt x="1679" y="22224"/>
                  </a:cubicBezTo>
                  <a:cubicBezTo>
                    <a:pt x="1796" y="22205"/>
                    <a:pt x="1874" y="22166"/>
                    <a:pt x="1972" y="22107"/>
                  </a:cubicBezTo>
                  <a:cubicBezTo>
                    <a:pt x="2501" y="21742"/>
                    <a:pt x="3082" y="21479"/>
                    <a:pt x="3699" y="21479"/>
                  </a:cubicBezTo>
                  <a:cubicBezTo>
                    <a:pt x="3741" y="21479"/>
                    <a:pt x="3783" y="21480"/>
                    <a:pt x="3825" y="21483"/>
                  </a:cubicBezTo>
                  <a:cubicBezTo>
                    <a:pt x="4801" y="21580"/>
                    <a:pt x="5289" y="22400"/>
                    <a:pt x="5425" y="22595"/>
                  </a:cubicBezTo>
                  <a:cubicBezTo>
                    <a:pt x="5503" y="22653"/>
                    <a:pt x="5523" y="22732"/>
                    <a:pt x="5581" y="22790"/>
                  </a:cubicBezTo>
                  <a:lnTo>
                    <a:pt x="5601" y="22810"/>
                  </a:lnTo>
                  <a:cubicBezTo>
                    <a:pt x="5874" y="22810"/>
                    <a:pt x="6147" y="22907"/>
                    <a:pt x="6342" y="23102"/>
                  </a:cubicBezTo>
                  <a:cubicBezTo>
                    <a:pt x="6576" y="23317"/>
                    <a:pt x="6732" y="23668"/>
                    <a:pt x="6674" y="24019"/>
                  </a:cubicBezTo>
                  <a:cubicBezTo>
                    <a:pt x="6596" y="25053"/>
                    <a:pt x="6967" y="25951"/>
                    <a:pt x="7513" y="27141"/>
                  </a:cubicBezTo>
                  <a:cubicBezTo>
                    <a:pt x="8020" y="28312"/>
                    <a:pt x="8703" y="29775"/>
                    <a:pt x="8645" y="31590"/>
                  </a:cubicBezTo>
                  <a:cubicBezTo>
                    <a:pt x="8645" y="32058"/>
                    <a:pt x="9074" y="32663"/>
                    <a:pt x="10049" y="33775"/>
                  </a:cubicBezTo>
                  <a:cubicBezTo>
                    <a:pt x="10401" y="34224"/>
                    <a:pt x="10849" y="34712"/>
                    <a:pt x="11181" y="35219"/>
                  </a:cubicBezTo>
                  <a:cubicBezTo>
                    <a:pt x="11805" y="36117"/>
                    <a:pt x="12118" y="36468"/>
                    <a:pt x="12449" y="36565"/>
                  </a:cubicBezTo>
                  <a:cubicBezTo>
                    <a:pt x="12491" y="36571"/>
                    <a:pt x="12541" y="36577"/>
                    <a:pt x="12603" y="36577"/>
                  </a:cubicBezTo>
                  <a:cubicBezTo>
                    <a:pt x="12747" y="36577"/>
                    <a:pt x="12955" y="36546"/>
                    <a:pt x="13269" y="36409"/>
                  </a:cubicBezTo>
                  <a:cubicBezTo>
                    <a:pt x="13386" y="36370"/>
                    <a:pt x="13503" y="36312"/>
                    <a:pt x="13581" y="36292"/>
                  </a:cubicBezTo>
                  <a:cubicBezTo>
                    <a:pt x="13718" y="36253"/>
                    <a:pt x="13776" y="36214"/>
                    <a:pt x="13796" y="36214"/>
                  </a:cubicBezTo>
                  <a:cubicBezTo>
                    <a:pt x="13854" y="36117"/>
                    <a:pt x="13893" y="36078"/>
                    <a:pt x="13932" y="36019"/>
                  </a:cubicBezTo>
                  <a:cubicBezTo>
                    <a:pt x="14654" y="35141"/>
                    <a:pt x="14908" y="34790"/>
                    <a:pt x="14908" y="34497"/>
                  </a:cubicBezTo>
                  <a:cubicBezTo>
                    <a:pt x="14908" y="34400"/>
                    <a:pt x="14869" y="34165"/>
                    <a:pt x="14479" y="33756"/>
                  </a:cubicBezTo>
                  <a:lnTo>
                    <a:pt x="14459" y="33736"/>
                  </a:lnTo>
                  <a:cubicBezTo>
                    <a:pt x="14342" y="33561"/>
                    <a:pt x="14225" y="33346"/>
                    <a:pt x="14186" y="33073"/>
                  </a:cubicBezTo>
                  <a:cubicBezTo>
                    <a:pt x="14166" y="32780"/>
                    <a:pt x="14244" y="32507"/>
                    <a:pt x="14322" y="32351"/>
                  </a:cubicBezTo>
                  <a:cubicBezTo>
                    <a:pt x="14459" y="32058"/>
                    <a:pt x="14674" y="31863"/>
                    <a:pt x="14752" y="31804"/>
                  </a:cubicBezTo>
                  <a:cubicBezTo>
                    <a:pt x="14947" y="31668"/>
                    <a:pt x="15201" y="31492"/>
                    <a:pt x="15337" y="31414"/>
                  </a:cubicBezTo>
                  <a:cubicBezTo>
                    <a:pt x="15883" y="31102"/>
                    <a:pt x="16274" y="30829"/>
                    <a:pt x="16430" y="30556"/>
                  </a:cubicBezTo>
                  <a:cubicBezTo>
                    <a:pt x="16488" y="30458"/>
                    <a:pt x="16508" y="30400"/>
                    <a:pt x="16508" y="30322"/>
                  </a:cubicBezTo>
                  <a:cubicBezTo>
                    <a:pt x="16508" y="30205"/>
                    <a:pt x="16469" y="29931"/>
                    <a:pt x="16137" y="29483"/>
                  </a:cubicBezTo>
                  <a:cubicBezTo>
                    <a:pt x="15825" y="29053"/>
                    <a:pt x="15805" y="28487"/>
                    <a:pt x="15805" y="28351"/>
                  </a:cubicBezTo>
                  <a:cubicBezTo>
                    <a:pt x="15552" y="28117"/>
                    <a:pt x="15337" y="27824"/>
                    <a:pt x="15220" y="27473"/>
                  </a:cubicBezTo>
                  <a:cubicBezTo>
                    <a:pt x="15122" y="27122"/>
                    <a:pt x="15142" y="26790"/>
                    <a:pt x="15259" y="26458"/>
                  </a:cubicBezTo>
                  <a:cubicBezTo>
                    <a:pt x="15513" y="25775"/>
                    <a:pt x="16196" y="25366"/>
                    <a:pt x="16274" y="25327"/>
                  </a:cubicBezTo>
                  <a:cubicBezTo>
                    <a:pt x="16313" y="25288"/>
                    <a:pt x="16332" y="25268"/>
                    <a:pt x="16371" y="25249"/>
                  </a:cubicBezTo>
                  <a:cubicBezTo>
                    <a:pt x="16898" y="24605"/>
                    <a:pt x="17366" y="24078"/>
                    <a:pt x="17776" y="23610"/>
                  </a:cubicBezTo>
                  <a:cubicBezTo>
                    <a:pt x="18810" y="22439"/>
                    <a:pt x="19435" y="21756"/>
                    <a:pt x="19844" y="21268"/>
                  </a:cubicBezTo>
                  <a:lnTo>
                    <a:pt x="19844" y="21268"/>
                  </a:lnTo>
                  <a:cubicBezTo>
                    <a:pt x="19805" y="21288"/>
                    <a:pt x="19747" y="21288"/>
                    <a:pt x="19708" y="21327"/>
                  </a:cubicBezTo>
                  <a:cubicBezTo>
                    <a:pt x="19524" y="21375"/>
                    <a:pt x="19344" y="21390"/>
                    <a:pt x="19185" y="21390"/>
                  </a:cubicBezTo>
                  <a:cubicBezTo>
                    <a:pt x="18954" y="21390"/>
                    <a:pt x="18766" y="21358"/>
                    <a:pt x="18674" y="21346"/>
                  </a:cubicBezTo>
                  <a:cubicBezTo>
                    <a:pt x="18557" y="21327"/>
                    <a:pt x="18342" y="21268"/>
                    <a:pt x="18147" y="21171"/>
                  </a:cubicBezTo>
                  <a:cubicBezTo>
                    <a:pt x="18088" y="21151"/>
                    <a:pt x="17971" y="21093"/>
                    <a:pt x="17854" y="20975"/>
                  </a:cubicBezTo>
                  <a:cubicBezTo>
                    <a:pt x="17776" y="20936"/>
                    <a:pt x="17659" y="20780"/>
                    <a:pt x="17561" y="20566"/>
                  </a:cubicBezTo>
                  <a:cubicBezTo>
                    <a:pt x="17503" y="20449"/>
                    <a:pt x="17483" y="20273"/>
                    <a:pt x="17483" y="20117"/>
                  </a:cubicBezTo>
                  <a:cubicBezTo>
                    <a:pt x="17444" y="20097"/>
                    <a:pt x="17308" y="20019"/>
                    <a:pt x="17074" y="19902"/>
                  </a:cubicBezTo>
                  <a:cubicBezTo>
                    <a:pt x="16722" y="19727"/>
                    <a:pt x="16001" y="19395"/>
                    <a:pt x="15552" y="18693"/>
                  </a:cubicBezTo>
                  <a:cubicBezTo>
                    <a:pt x="15318" y="18263"/>
                    <a:pt x="15201" y="17756"/>
                    <a:pt x="15201" y="17190"/>
                  </a:cubicBezTo>
                  <a:cubicBezTo>
                    <a:pt x="15201" y="16976"/>
                    <a:pt x="15044" y="16663"/>
                    <a:pt x="14596" y="15883"/>
                  </a:cubicBezTo>
                  <a:cubicBezTo>
                    <a:pt x="14225" y="15200"/>
                    <a:pt x="13562" y="14146"/>
                    <a:pt x="13562" y="12859"/>
                  </a:cubicBezTo>
                  <a:lnTo>
                    <a:pt x="13562" y="12839"/>
                  </a:lnTo>
                  <a:cubicBezTo>
                    <a:pt x="13269" y="12937"/>
                    <a:pt x="12976" y="12976"/>
                    <a:pt x="12703" y="12976"/>
                  </a:cubicBezTo>
                  <a:cubicBezTo>
                    <a:pt x="12137" y="12976"/>
                    <a:pt x="11669" y="12839"/>
                    <a:pt x="11337" y="12605"/>
                  </a:cubicBezTo>
                  <a:cubicBezTo>
                    <a:pt x="11240" y="12742"/>
                    <a:pt x="11123" y="12859"/>
                    <a:pt x="10986" y="12956"/>
                  </a:cubicBezTo>
                  <a:cubicBezTo>
                    <a:pt x="10752" y="13151"/>
                    <a:pt x="10479" y="13268"/>
                    <a:pt x="10186" y="13346"/>
                  </a:cubicBezTo>
                  <a:cubicBezTo>
                    <a:pt x="10045" y="13375"/>
                    <a:pt x="9911" y="13387"/>
                    <a:pt x="9786" y="13387"/>
                  </a:cubicBezTo>
                  <a:cubicBezTo>
                    <a:pt x="9322" y="13387"/>
                    <a:pt x="8992" y="13229"/>
                    <a:pt x="8976" y="13229"/>
                  </a:cubicBezTo>
                  <a:cubicBezTo>
                    <a:pt x="8957" y="13229"/>
                    <a:pt x="8918" y="13190"/>
                    <a:pt x="8918" y="13190"/>
                  </a:cubicBezTo>
                  <a:cubicBezTo>
                    <a:pt x="8586" y="13151"/>
                    <a:pt x="8313" y="12956"/>
                    <a:pt x="8157" y="12663"/>
                  </a:cubicBezTo>
                  <a:cubicBezTo>
                    <a:pt x="8118" y="12585"/>
                    <a:pt x="8098" y="12507"/>
                    <a:pt x="8059" y="12449"/>
                  </a:cubicBezTo>
                  <a:cubicBezTo>
                    <a:pt x="7942" y="12410"/>
                    <a:pt x="7045" y="12195"/>
                    <a:pt x="6752" y="11473"/>
                  </a:cubicBezTo>
                  <a:cubicBezTo>
                    <a:pt x="6693" y="11337"/>
                    <a:pt x="6674" y="11200"/>
                    <a:pt x="6654" y="11083"/>
                  </a:cubicBezTo>
                  <a:close/>
                </a:path>
              </a:pathLst>
            </a:custGeom>
            <a:solidFill>
              <a:srgbClr val="0088D3">
                <a:alpha val="2755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4" name="Google Shape;1284;p47"/>
            <p:cNvSpPr/>
            <p:nvPr/>
          </p:nvSpPr>
          <p:spPr>
            <a:xfrm>
              <a:off x="4766769" y="1372980"/>
              <a:ext cx="2798317" cy="930166"/>
            </a:xfrm>
            <a:custGeom>
              <a:rect b="b" l="l" r="r" t="t"/>
              <a:pathLst>
                <a:path extrusionOk="0" h="14514" w="43664">
                  <a:moveTo>
                    <a:pt x="38941" y="1"/>
                  </a:moveTo>
                  <a:lnTo>
                    <a:pt x="38941" y="1"/>
                  </a:lnTo>
                  <a:cubicBezTo>
                    <a:pt x="40326" y="625"/>
                    <a:pt x="41126" y="1679"/>
                    <a:pt x="41126" y="2381"/>
                  </a:cubicBezTo>
                  <a:cubicBezTo>
                    <a:pt x="41126" y="2713"/>
                    <a:pt x="41341" y="2830"/>
                    <a:pt x="41439" y="3006"/>
                  </a:cubicBezTo>
                  <a:cubicBezTo>
                    <a:pt x="41575" y="3201"/>
                    <a:pt x="41439" y="3474"/>
                    <a:pt x="40405" y="4157"/>
                  </a:cubicBezTo>
                  <a:cubicBezTo>
                    <a:pt x="39370" y="4820"/>
                    <a:pt x="38414" y="5133"/>
                    <a:pt x="37341" y="5191"/>
                  </a:cubicBezTo>
                  <a:cubicBezTo>
                    <a:pt x="37162" y="5203"/>
                    <a:pt x="36979" y="5208"/>
                    <a:pt x="36792" y="5208"/>
                  </a:cubicBezTo>
                  <a:cubicBezTo>
                    <a:pt x="36045" y="5208"/>
                    <a:pt x="35230" y="5121"/>
                    <a:pt x="34278" y="4996"/>
                  </a:cubicBezTo>
                  <a:cubicBezTo>
                    <a:pt x="33642" y="4909"/>
                    <a:pt x="33149" y="4879"/>
                    <a:pt x="32743" y="4879"/>
                  </a:cubicBezTo>
                  <a:cubicBezTo>
                    <a:pt x="31907" y="4879"/>
                    <a:pt x="31444" y="5004"/>
                    <a:pt x="30875" y="5004"/>
                  </a:cubicBezTo>
                  <a:cubicBezTo>
                    <a:pt x="30611" y="5004"/>
                    <a:pt x="30324" y="4977"/>
                    <a:pt x="29966" y="4898"/>
                  </a:cubicBezTo>
                  <a:cubicBezTo>
                    <a:pt x="29474" y="4798"/>
                    <a:pt x="29086" y="4754"/>
                    <a:pt x="28799" y="4754"/>
                  </a:cubicBezTo>
                  <a:cubicBezTo>
                    <a:pt x="28195" y="4754"/>
                    <a:pt x="28030" y="4946"/>
                    <a:pt x="28268" y="5211"/>
                  </a:cubicBezTo>
                  <a:cubicBezTo>
                    <a:pt x="28400" y="5342"/>
                    <a:pt x="28327" y="5374"/>
                    <a:pt x="28169" y="5374"/>
                  </a:cubicBezTo>
                  <a:cubicBezTo>
                    <a:pt x="28021" y="5374"/>
                    <a:pt x="27798" y="5346"/>
                    <a:pt x="27597" y="5346"/>
                  </a:cubicBezTo>
                  <a:cubicBezTo>
                    <a:pt x="27374" y="5346"/>
                    <a:pt x="27177" y="5380"/>
                    <a:pt x="27137" y="5523"/>
                  </a:cubicBezTo>
                  <a:cubicBezTo>
                    <a:pt x="27120" y="5568"/>
                    <a:pt x="27053" y="5588"/>
                    <a:pt x="26947" y="5588"/>
                  </a:cubicBezTo>
                  <a:cubicBezTo>
                    <a:pt x="26185" y="5588"/>
                    <a:pt x="23423" y="4541"/>
                    <a:pt x="23098" y="4215"/>
                  </a:cubicBezTo>
                  <a:cubicBezTo>
                    <a:pt x="22746" y="3884"/>
                    <a:pt x="25985" y="2655"/>
                    <a:pt x="24620" y="2381"/>
                  </a:cubicBezTo>
                  <a:cubicBezTo>
                    <a:pt x="23254" y="2128"/>
                    <a:pt x="20542" y="1874"/>
                    <a:pt x="19156" y="1679"/>
                  </a:cubicBezTo>
                  <a:cubicBezTo>
                    <a:pt x="18812" y="1630"/>
                    <a:pt x="18416" y="1607"/>
                    <a:pt x="18035" y="1607"/>
                  </a:cubicBezTo>
                  <a:cubicBezTo>
                    <a:pt x="16881" y="1607"/>
                    <a:pt x="15862" y="1820"/>
                    <a:pt x="16815" y="2186"/>
                  </a:cubicBezTo>
                  <a:cubicBezTo>
                    <a:pt x="17781" y="2564"/>
                    <a:pt x="17708" y="2906"/>
                    <a:pt x="17272" y="2906"/>
                  </a:cubicBezTo>
                  <a:cubicBezTo>
                    <a:pt x="17145" y="2906"/>
                    <a:pt x="16987" y="2877"/>
                    <a:pt x="16815" y="2811"/>
                  </a:cubicBezTo>
                  <a:cubicBezTo>
                    <a:pt x="16707" y="2770"/>
                    <a:pt x="16610" y="2754"/>
                    <a:pt x="16517" y="2754"/>
                  </a:cubicBezTo>
                  <a:cubicBezTo>
                    <a:pt x="16078" y="2754"/>
                    <a:pt x="15757" y="3127"/>
                    <a:pt x="15088" y="3127"/>
                  </a:cubicBezTo>
                  <a:cubicBezTo>
                    <a:pt x="14872" y="3127"/>
                    <a:pt x="14621" y="3089"/>
                    <a:pt x="14317" y="2986"/>
                  </a:cubicBezTo>
                  <a:cubicBezTo>
                    <a:pt x="12912" y="2498"/>
                    <a:pt x="12795" y="2694"/>
                    <a:pt x="11469" y="2011"/>
                  </a:cubicBezTo>
                  <a:cubicBezTo>
                    <a:pt x="11088" y="1809"/>
                    <a:pt x="10748" y="1726"/>
                    <a:pt x="10481" y="1726"/>
                  </a:cubicBezTo>
                  <a:cubicBezTo>
                    <a:pt x="9843" y="1726"/>
                    <a:pt x="9615" y="2195"/>
                    <a:pt x="10220" y="2635"/>
                  </a:cubicBezTo>
                  <a:cubicBezTo>
                    <a:pt x="11078" y="3259"/>
                    <a:pt x="10434" y="3494"/>
                    <a:pt x="9888" y="3494"/>
                  </a:cubicBezTo>
                  <a:cubicBezTo>
                    <a:pt x="9322" y="3494"/>
                    <a:pt x="8386" y="4079"/>
                    <a:pt x="9342" y="4996"/>
                  </a:cubicBezTo>
                  <a:cubicBezTo>
                    <a:pt x="10298" y="5932"/>
                    <a:pt x="12912" y="7532"/>
                    <a:pt x="11703" y="7532"/>
                  </a:cubicBezTo>
                  <a:cubicBezTo>
                    <a:pt x="11205" y="7532"/>
                    <a:pt x="10612" y="7580"/>
                    <a:pt x="10023" y="7580"/>
                  </a:cubicBezTo>
                  <a:cubicBezTo>
                    <a:pt x="9201" y="7580"/>
                    <a:pt x="8385" y="7488"/>
                    <a:pt x="7839" y="7045"/>
                  </a:cubicBezTo>
                  <a:cubicBezTo>
                    <a:pt x="6864" y="6303"/>
                    <a:pt x="6181" y="5932"/>
                    <a:pt x="5713" y="5464"/>
                  </a:cubicBezTo>
                  <a:cubicBezTo>
                    <a:pt x="5627" y="5378"/>
                    <a:pt x="5572" y="5342"/>
                    <a:pt x="5542" y="5342"/>
                  </a:cubicBezTo>
                  <a:cubicBezTo>
                    <a:pt x="5410" y="5342"/>
                    <a:pt x="5783" y="6057"/>
                    <a:pt x="6181" y="6264"/>
                  </a:cubicBezTo>
                  <a:cubicBezTo>
                    <a:pt x="6280" y="6320"/>
                    <a:pt x="6288" y="6345"/>
                    <a:pt x="6235" y="6345"/>
                  </a:cubicBezTo>
                  <a:cubicBezTo>
                    <a:pt x="6050" y="6345"/>
                    <a:pt x="5123" y="6041"/>
                    <a:pt x="4835" y="5737"/>
                  </a:cubicBezTo>
                  <a:cubicBezTo>
                    <a:pt x="4464" y="5367"/>
                    <a:pt x="3839" y="4898"/>
                    <a:pt x="3547" y="4606"/>
                  </a:cubicBezTo>
                  <a:cubicBezTo>
                    <a:pt x="3254" y="4313"/>
                    <a:pt x="2805" y="3181"/>
                    <a:pt x="3098" y="2069"/>
                  </a:cubicBezTo>
                  <a:lnTo>
                    <a:pt x="3098" y="2069"/>
                  </a:lnTo>
                  <a:cubicBezTo>
                    <a:pt x="2474" y="3103"/>
                    <a:pt x="2766" y="4664"/>
                    <a:pt x="3332" y="5191"/>
                  </a:cubicBezTo>
                  <a:cubicBezTo>
                    <a:pt x="3859" y="5737"/>
                    <a:pt x="4249" y="7006"/>
                    <a:pt x="5615" y="7864"/>
                  </a:cubicBezTo>
                  <a:cubicBezTo>
                    <a:pt x="6981" y="8703"/>
                    <a:pt x="8834" y="9171"/>
                    <a:pt x="8308" y="9249"/>
                  </a:cubicBezTo>
                  <a:cubicBezTo>
                    <a:pt x="7761" y="9328"/>
                    <a:pt x="6278" y="9620"/>
                    <a:pt x="6513" y="9835"/>
                  </a:cubicBezTo>
                  <a:cubicBezTo>
                    <a:pt x="6674" y="9984"/>
                    <a:pt x="6701" y="10102"/>
                    <a:pt x="6513" y="10102"/>
                  </a:cubicBezTo>
                  <a:cubicBezTo>
                    <a:pt x="6405" y="10102"/>
                    <a:pt x="6228" y="10063"/>
                    <a:pt x="5966" y="9971"/>
                  </a:cubicBezTo>
                  <a:cubicBezTo>
                    <a:pt x="5789" y="9920"/>
                    <a:pt x="5659" y="9897"/>
                    <a:pt x="5581" y="9897"/>
                  </a:cubicBezTo>
                  <a:cubicBezTo>
                    <a:pt x="5334" y="9897"/>
                    <a:pt x="5607" y="10133"/>
                    <a:pt x="6513" y="10459"/>
                  </a:cubicBezTo>
                  <a:cubicBezTo>
                    <a:pt x="6747" y="10537"/>
                    <a:pt x="6942" y="10635"/>
                    <a:pt x="7078" y="10713"/>
                  </a:cubicBezTo>
                  <a:cubicBezTo>
                    <a:pt x="7820" y="11084"/>
                    <a:pt x="8074" y="11493"/>
                    <a:pt x="8932" y="11610"/>
                  </a:cubicBezTo>
                  <a:cubicBezTo>
                    <a:pt x="9612" y="11711"/>
                    <a:pt x="8910" y="11796"/>
                    <a:pt x="8022" y="11796"/>
                  </a:cubicBezTo>
                  <a:cubicBezTo>
                    <a:pt x="7535" y="11796"/>
                    <a:pt x="6992" y="11770"/>
                    <a:pt x="6591" y="11708"/>
                  </a:cubicBezTo>
                  <a:cubicBezTo>
                    <a:pt x="5478" y="11532"/>
                    <a:pt x="3371" y="11298"/>
                    <a:pt x="2474" y="10927"/>
                  </a:cubicBezTo>
                  <a:cubicBezTo>
                    <a:pt x="1576" y="10557"/>
                    <a:pt x="1010" y="10049"/>
                    <a:pt x="464" y="9640"/>
                  </a:cubicBezTo>
                  <a:cubicBezTo>
                    <a:pt x="370" y="9567"/>
                    <a:pt x="297" y="9535"/>
                    <a:pt x="244" y="9535"/>
                  </a:cubicBezTo>
                  <a:cubicBezTo>
                    <a:pt x="0" y="9535"/>
                    <a:pt x="178" y="10201"/>
                    <a:pt x="659" y="10537"/>
                  </a:cubicBezTo>
                  <a:cubicBezTo>
                    <a:pt x="1244" y="10947"/>
                    <a:pt x="3449" y="12801"/>
                    <a:pt x="5927" y="13249"/>
                  </a:cubicBezTo>
                  <a:cubicBezTo>
                    <a:pt x="8425" y="13659"/>
                    <a:pt x="9088" y="13445"/>
                    <a:pt x="10942" y="14030"/>
                  </a:cubicBezTo>
                  <a:cubicBezTo>
                    <a:pt x="11655" y="14260"/>
                    <a:pt x="12064" y="14312"/>
                    <a:pt x="12406" y="14312"/>
                  </a:cubicBezTo>
                  <a:cubicBezTo>
                    <a:pt x="12691" y="14312"/>
                    <a:pt x="12930" y="14276"/>
                    <a:pt x="13261" y="14276"/>
                  </a:cubicBezTo>
                  <a:cubicBezTo>
                    <a:pt x="13544" y="14276"/>
                    <a:pt x="13893" y="14302"/>
                    <a:pt x="14395" y="14401"/>
                  </a:cubicBezTo>
                  <a:cubicBezTo>
                    <a:pt x="14819" y="14478"/>
                    <a:pt x="15205" y="14514"/>
                    <a:pt x="15541" y="14514"/>
                  </a:cubicBezTo>
                  <a:cubicBezTo>
                    <a:pt x="16648" y="14514"/>
                    <a:pt x="17219" y="14125"/>
                    <a:pt x="16815" y="13542"/>
                  </a:cubicBezTo>
                  <a:cubicBezTo>
                    <a:pt x="16268" y="12781"/>
                    <a:pt x="16756" y="12469"/>
                    <a:pt x="16503" y="12001"/>
                  </a:cubicBezTo>
                  <a:cubicBezTo>
                    <a:pt x="16229" y="11571"/>
                    <a:pt x="16054" y="11376"/>
                    <a:pt x="16522" y="11220"/>
                  </a:cubicBezTo>
                  <a:cubicBezTo>
                    <a:pt x="16951" y="11103"/>
                    <a:pt x="17498" y="10732"/>
                    <a:pt x="16698" y="10264"/>
                  </a:cubicBezTo>
                  <a:cubicBezTo>
                    <a:pt x="16014" y="9914"/>
                    <a:pt x="16186" y="9396"/>
                    <a:pt x="17361" y="9396"/>
                  </a:cubicBezTo>
                  <a:cubicBezTo>
                    <a:pt x="17628" y="9396"/>
                    <a:pt x="17946" y="9422"/>
                    <a:pt x="18317" y="9484"/>
                  </a:cubicBezTo>
                  <a:cubicBezTo>
                    <a:pt x="20346" y="9835"/>
                    <a:pt x="23390" y="10693"/>
                    <a:pt x="24698" y="10830"/>
                  </a:cubicBezTo>
                  <a:cubicBezTo>
                    <a:pt x="25985" y="11006"/>
                    <a:pt x="27000" y="11123"/>
                    <a:pt x="25693" y="11552"/>
                  </a:cubicBezTo>
                  <a:cubicBezTo>
                    <a:pt x="24366" y="12001"/>
                    <a:pt x="26219" y="12762"/>
                    <a:pt x="27332" y="12762"/>
                  </a:cubicBezTo>
                  <a:cubicBezTo>
                    <a:pt x="27914" y="12762"/>
                    <a:pt x="28303" y="12850"/>
                    <a:pt x="28769" y="12850"/>
                  </a:cubicBezTo>
                  <a:cubicBezTo>
                    <a:pt x="29178" y="12850"/>
                    <a:pt x="29646" y="12782"/>
                    <a:pt x="30356" y="12527"/>
                  </a:cubicBezTo>
                  <a:cubicBezTo>
                    <a:pt x="31773" y="12037"/>
                    <a:pt x="32277" y="12020"/>
                    <a:pt x="33568" y="12020"/>
                  </a:cubicBezTo>
                  <a:cubicBezTo>
                    <a:pt x="33663" y="12020"/>
                    <a:pt x="33763" y="12020"/>
                    <a:pt x="33868" y="12020"/>
                  </a:cubicBezTo>
                  <a:cubicBezTo>
                    <a:pt x="35351" y="12020"/>
                    <a:pt x="38395" y="11610"/>
                    <a:pt x="37146" y="11064"/>
                  </a:cubicBezTo>
                  <a:cubicBezTo>
                    <a:pt x="36002" y="10574"/>
                    <a:pt x="36447" y="10557"/>
                    <a:pt x="37238" y="10557"/>
                  </a:cubicBezTo>
                  <a:cubicBezTo>
                    <a:pt x="37297" y="10557"/>
                    <a:pt x="37357" y="10557"/>
                    <a:pt x="37419" y="10557"/>
                  </a:cubicBezTo>
                  <a:cubicBezTo>
                    <a:pt x="38317" y="10557"/>
                    <a:pt x="40034" y="10303"/>
                    <a:pt x="38570" y="9659"/>
                  </a:cubicBezTo>
                  <a:cubicBezTo>
                    <a:pt x="37107" y="9035"/>
                    <a:pt x="37927" y="8274"/>
                    <a:pt x="40619" y="7337"/>
                  </a:cubicBezTo>
                  <a:cubicBezTo>
                    <a:pt x="43292" y="6420"/>
                    <a:pt x="43663" y="5093"/>
                    <a:pt x="43039" y="3923"/>
                  </a:cubicBezTo>
                  <a:cubicBezTo>
                    <a:pt x="42414" y="2830"/>
                    <a:pt x="42083" y="2869"/>
                    <a:pt x="41712" y="2206"/>
                  </a:cubicBezTo>
                  <a:cubicBezTo>
                    <a:pt x="41692" y="2167"/>
                    <a:pt x="41673" y="2128"/>
                    <a:pt x="41673" y="2089"/>
                  </a:cubicBezTo>
                  <a:cubicBezTo>
                    <a:pt x="41283" y="1289"/>
                    <a:pt x="40112" y="333"/>
                    <a:pt x="389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5" name="Google Shape;1285;p47"/>
            <p:cNvSpPr/>
            <p:nvPr/>
          </p:nvSpPr>
          <p:spPr>
            <a:xfrm>
              <a:off x="4766834" y="1371762"/>
              <a:ext cx="2794471" cy="929397"/>
            </a:xfrm>
            <a:custGeom>
              <a:rect b="b" l="l" r="r" t="t"/>
              <a:pathLst>
                <a:path extrusionOk="0" h="14502" w="43604">
                  <a:moveTo>
                    <a:pt x="38882" y="0"/>
                  </a:moveTo>
                  <a:lnTo>
                    <a:pt x="38882" y="0"/>
                  </a:lnTo>
                  <a:cubicBezTo>
                    <a:pt x="40267" y="644"/>
                    <a:pt x="41086" y="1678"/>
                    <a:pt x="41086" y="2381"/>
                  </a:cubicBezTo>
                  <a:cubicBezTo>
                    <a:pt x="41086" y="2693"/>
                    <a:pt x="41301" y="2830"/>
                    <a:pt x="41399" y="2986"/>
                  </a:cubicBezTo>
                  <a:cubicBezTo>
                    <a:pt x="41516" y="3181"/>
                    <a:pt x="41399" y="3434"/>
                    <a:pt x="40345" y="4137"/>
                  </a:cubicBezTo>
                  <a:cubicBezTo>
                    <a:pt x="39330" y="4820"/>
                    <a:pt x="38374" y="5112"/>
                    <a:pt x="37301" y="5191"/>
                  </a:cubicBezTo>
                  <a:cubicBezTo>
                    <a:pt x="36052" y="5834"/>
                    <a:pt x="35877" y="6361"/>
                    <a:pt x="36950" y="6830"/>
                  </a:cubicBezTo>
                  <a:cubicBezTo>
                    <a:pt x="38413" y="7454"/>
                    <a:pt x="36716" y="7727"/>
                    <a:pt x="35818" y="7727"/>
                  </a:cubicBezTo>
                  <a:cubicBezTo>
                    <a:pt x="35755" y="7727"/>
                    <a:pt x="35693" y="7727"/>
                    <a:pt x="35633" y="7727"/>
                  </a:cubicBezTo>
                  <a:cubicBezTo>
                    <a:pt x="34827" y="7727"/>
                    <a:pt x="34382" y="7744"/>
                    <a:pt x="35545" y="8234"/>
                  </a:cubicBezTo>
                  <a:cubicBezTo>
                    <a:pt x="36794" y="8781"/>
                    <a:pt x="33731" y="9190"/>
                    <a:pt x="32248" y="9190"/>
                  </a:cubicBezTo>
                  <a:cubicBezTo>
                    <a:pt x="32143" y="9190"/>
                    <a:pt x="32043" y="9190"/>
                    <a:pt x="31947" y="9190"/>
                  </a:cubicBezTo>
                  <a:cubicBezTo>
                    <a:pt x="30659" y="9190"/>
                    <a:pt x="30171" y="9207"/>
                    <a:pt x="28735" y="9698"/>
                  </a:cubicBezTo>
                  <a:cubicBezTo>
                    <a:pt x="28016" y="9953"/>
                    <a:pt x="27543" y="10021"/>
                    <a:pt x="27132" y="10021"/>
                  </a:cubicBezTo>
                  <a:cubicBezTo>
                    <a:pt x="26663" y="10021"/>
                    <a:pt x="26274" y="9932"/>
                    <a:pt x="25692" y="9932"/>
                  </a:cubicBezTo>
                  <a:cubicBezTo>
                    <a:pt x="24619" y="9932"/>
                    <a:pt x="22765" y="9171"/>
                    <a:pt x="24072" y="8722"/>
                  </a:cubicBezTo>
                  <a:cubicBezTo>
                    <a:pt x="25399" y="8293"/>
                    <a:pt x="24365" y="8156"/>
                    <a:pt x="23077" y="8000"/>
                  </a:cubicBezTo>
                  <a:cubicBezTo>
                    <a:pt x="21789" y="7844"/>
                    <a:pt x="18745" y="7005"/>
                    <a:pt x="16716" y="6654"/>
                  </a:cubicBezTo>
                  <a:cubicBezTo>
                    <a:pt x="16341" y="6593"/>
                    <a:pt x="16021" y="6566"/>
                    <a:pt x="15753" y="6566"/>
                  </a:cubicBezTo>
                  <a:cubicBezTo>
                    <a:pt x="14571" y="6566"/>
                    <a:pt x="14409" y="7084"/>
                    <a:pt x="15077" y="7434"/>
                  </a:cubicBezTo>
                  <a:cubicBezTo>
                    <a:pt x="15877" y="7903"/>
                    <a:pt x="15350" y="8273"/>
                    <a:pt x="14902" y="8390"/>
                  </a:cubicBezTo>
                  <a:cubicBezTo>
                    <a:pt x="14453" y="8527"/>
                    <a:pt x="14609" y="8722"/>
                    <a:pt x="14882" y="9171"/>
                  </a:cubicBezTo>
                  <a:cubicBezTo>
                    <a:pt x="15155" y="9620"/>
                    <a:pt x="14668" y="9951"/>
                    <a:pt x="15194" y="10712"/>
                  </a:cubicBezTo>
                  <a:cubicBezTo>
                    <a:pt x="15609" y="11276"/>
                    <a:pt x="15045" y="11681"/>
                    <a:pt x="13963" y="11681"/>
                  </a:cubicBezTo>
                  <a:cubicBezTo>
                    <a:pt x="13620" y="11681"/>
                    <a:pt x="13226" y="11640"/>
                    <a:pt x="12794" y="11551"/>
                  </a:cubicBezTo>
                  <a:cubicBezTo>
                    <a:pt x="12314" y="11464"/>
                    <a:pt x="11973" y="11439"/>
                    <a:pt x="11697" y="11439"/>
                  </a:cubicBezTo>
                  <a:cubicBezTo>
                    <a:pt x="11336" y="11439"/>
                    <a:pt x="11087" y="11481"/>
                    <a:pt x="10784" y="11481"/>
                  </a:cubicBezTo>
                  <a:cubicBezTo>
                    <a:pt x="10443" y="11481"/>
                    <a:pt x="10034" y="11428"/>
                    <a:pt x="9321" y="11200"/>
                  </a:cubicBezTo>
                  <a:cubicBezTo>
                    <a:pt x="8404" y="10927"/>
                    <a:pt x="7760" y="10829"/>
                    <a:pt x="7058" y="10751"/>
                  </a:cubicBezTo>
                  <a:lnTo>
                    <a:pt x="7058" y="10751"/>
                  </a:lnTo>
                  <a:cubicBezTo>
                    <a:pt x="7780" y="11142"/>
                    <a:pt x="8053" y="11532"/>
                    <a:pt x="8912" y="11649"/>
                  </a:cubicBezTo>
                  <a:cubicBezTo>
                    <a:pt x="9592" y="11750"/>
                    <a:pt x="8881" y="11834"/>
                    <a:pt x="7993" y="11834"/>
                  </a:cubicBezTo>
                  <a:cubicBezTo>
                    <a:pt x="7506" y="11834"/>
                    <a:pt x="6964" y="11809"/>
                    <a:pt x="6570" y="11746"/>
                  </a:cubicBezTo>
                  <a:cubicBezTo>
                    <a:pt x="5438" y="11590"/>
                    <a:pt x="3351" y="11337"/>
                    <a:pt x="2453" y="10966"/>
                  </a:cubicBezTo>
                  <a:cubicBezTo>
                    <a:pt x="1517" y="10615"/>
                    <a:pt x="990" y="10088"/>
                    <a:pt x="443" y="9678"/>
                  </a:cubicBezTo>
                  <a:cubicBezTo>
                    <a:pt x="349" y="9599"/>
                    <a:pt x="277" y="9565"/>
                    <a:pt x="226" y="9565"/>
                  </a:cubicBezTo>
                  <a:cubicBezTo>
                    <a:pt x="1" y="9565"/>
                    <a:pt x="174" y="10219"/>
                    <a:pt x="619" y="10537"/>
                  </a:cubicBezTo>
                  <a:cubicBezTo>
                    <a:pt x="1204" y="10946"/>
                    <a:pt x="3390" y="12820"/>
                    <a:pt x="5887" y="13229"/>
                  </a:cubicBezTo>
                  <a:cubicBezTo>
                    <a:pt x="8365" y="13659"/>
                    <a:pt x="9048" y="13424"/>
                    <a:pt x="10882" y="14010"/>
                  </a:cubicBezTo>
                  <a:cubicBezTo>
                    <a:pt x="11591" y="14229"/>
                    <a:pt x="12000" y="14278"/>
                    <a:pt x="12338" y="14278"/>
                  </a:cubicBezTo>
                  <a:cubicBezTo>
                    <a:pt x="12619" y="14278"/>
                    <a:pt x="12852" y="14244"/>
                    <a:pt x="13168" y="14244"/>
                  </a:cubicBezTo>
                  <a:cubicBezTo>
                    <a:pt x="13455" y="14244"/>
                    <a:pt x="13811" y="14272"/>
                    <a:pt x="14336" y="14381"/>
                  </a:cubicBezTo>
                  <a:cubicBezTo>
                    <a:pt x="14770" y="14464"/>
                    <a:pt x="15164" y="14502"/>
                    <a:pt x="15507" y="14502"/>
                  </a:cubicBezTo>
                  <a:cubicBezTo>
                    <a:pt x="16611" y="14502"/>
                    <a:pt x="17172" y="14103"/>
                    <a:pt x="16755" y="13522"/>
                  </a:cubicBezTo>
                  <a:cubicBezTo>
                    <a:pt x="16228" y="12781"/>
                    <a:pt x="16716" y="12429"/>
                    <a:pt x="16443" y="12000"/>
                  </a:cubicBezTo>
                  <a:cubicBezTo>
                    <a:pt x="16170" y="11532"/>
                    <a:pt x="16033" y="11337"/>
                    <a:pt x="16463" y="11220"/>
                  </a:cubicBezTo>
                  <a:cubicBezTo>
                    <a:pt x="16931" y="11083"/>
                    <a:pt x="17458" y="10693"/>
                    <a:pt x="16638" y="10264"/>
                  </a:cubicBezTo>
                  <a:cubicBezTo>
                    <a:pt x="15961" y="9901"/>
                    <a:pt x="16123" y="9386"/>
                    <a:pt x="17279" y="9386"/>
                  </a:cubicBezTo>
                  <a:cubicBezTo>
                    <a:pt x="17554" y="9386"/>
                    <a:pt x="17886" y="9415"/>
                    <a:pt x="18277" y="9483"/>
                  </a:cubicBezTo>
                  <a:cubicBezTo>
                    <a:pt x="20287" y="9815"/>
                    <a:pt x="23350" y="10654"/>
                    <a:pt x="24638" y="10829"/>
                  </a:cubicBezTo>
                  <a:cubicBezTo>
                    <a:pt x="25926" y="10986"/>
                    <a:pt x="26960" y="11122"/>
                    <a:pt x="25633" y="11551"/>
                  </a:cubicBezTo>
                  <a:cubicBezTo>
                    <a:pt x="24326" y="11961"/>
                    <a:pt x="26199" y="12742"/>
                    <a:pt x="27272" y="12742"/>
                  </a:cubicBezTo>
                  <a:cubicBezTo>
                    <a:pt x="27861" y="12742"/>
                    <a:pt x="28250" y="12841"/>
                    <a:pt x="28735" y="12841"/>
                  </a:cubicBezTo>
                  <a:cubicBezTo>
                    <a:pt x="29135" y="12841"/>
                    <a:pt x="29600" y="12774"/>
                    <a:pt x="30296" y="12527"/>
                  </a:cubicBezTo>
                  <a:cubicBezTo>
                    <a:pt x="31732" y="12036"/>
                    <a:pt x="32253" y="12020"/>
                    <a:pt x="33515" y="12020"/>
                  </a:cubicBezTo>
                  <a:cubicBezTo>
                    <a:pt x="33609" y="12020"/>
                    <a:pt x="33706" y="12020"/>
                    <a:pt x="33809" y="12020"/>
                  </a:cubicBezTo>
                  <a:cubicBezTo>
                    <a:pt x="35291" y="12020"/>
                    <a:pt x="38335" y="11610"/>
                    <a:pt x="37106" y="11064"/>
                  </a:cubicBezTo>
                  <a:cubicBezTo>
                    <a:pt x="35925" y="10573"/>
                    <a:pt x="36385" y="10556"/>
                    <a:pt x="37178" y="10556"/>
                  </a:cubicBezTo>
                  <a:cubicBezTo>
                    <a:pt x="37237" y="10556"/>
                    <a:pt x="37298" y="10556"/>
                    <a:pt x="37360" y="10556"/>
                  </a:cubicBezTo>
                  <a:cubicBezTo>
                    <a:pt x="38238" y="10556"/>
                    <a:pt x="39974" y="10283"/>
                    <a:pt x="38511" y="9659"/>
                  </a:cubicBezTo>
                  <a:cubicBezTo>
                    <a:pt x="37048" y="9015"/>
                    <a:pt x="37887" y="8254"/>
                    <a:pt x="40560" y="7337"/>
                  </a:cubicBezTo>
                  <a:cubicBezTo>
                    <a:pt x="43252" y="6400"/>
                    <a:pt x="43603" y="5073"/>
                    <a:pt x="42979" y="3922"/>
                  </a:cubicBezTo>
                  <a:cubicBezTo>
                    <a:pt x="42374" y="2830"/>
                    <a:pt x="42023" y="2869"/>
                    <a:pt x="41652" y="2186"/>
                  </a:cubicBezTo>
                  <a:cubicBezTo>
                    <a:pt x="41652" y="2166"/>
                    <a:pt x="41633" y="2147"/>
                    <a:pt x="41613" y="2088"/>
                  </a:cubicBezTo>
                  <a:cubicBezTo>
                    <a:pt x="41223" y="1288"/>
                    <a:pt x="40052" y="313"/>
                    <a:pt x="38882" y="0"/>
                  </a:cubicBezTo>
                  <a:close/>
                </a:path>
              </a:pathLst>
            </a:custGeom>
            <a:solidFill>
              <a:srgbClr val="0088D3">
                <a:alpha val="1466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6" name="Google Shape;1286;p47"/>
            <p:cNvSpPr/>
            <p:nvPr/>
          </p:nvSpPr>
          <p:spPr>
            <a:xfrm>
              <a:off x="5626836" y="2371999"/>
              <a:ext cx="1225545" cy="446369"/>
            </a:xfrm>
            <a:custGeom>
              <a:rect b="b" l="l" r="r" t="t"/>
              <a:pathLst>
                <a:path extrusionOk="0" h="6965" w="19123">
                  <a:moveTo>
                    <a:pt x="9094" y="1"/>
                  </a:moveTo>
                  <a:cubicBezTo>
                    <a:pt x="8895" y="1"/>
                    <a:pt x="9911" y="729"/>
                    <a:pt x="11317" y="998"/>
                  </a:cubicBezTo>
                  <a:cubicBezTo>
                    <a:pt x="13057" y="1291"/>
                    <a:pt x="13525" y="1963"/>
                    <a:pt x="14722" y="1963"/>
                  </a:cubicBezTo>
                  <a:cubicBezTo>
                    <a:pt x="14800" y="1963"/>
                    <a:pt x="14881" y="1960"/>
                    <a:pt x="14965" y="1954"/>
                  </a:cubicBezTo>
                  <a:cubicBezTo>
                    <a:pt x="15067" y="1947"/>
                    <a:pt x="15149" y="1944"/>
                    <a:pt x="15211" y="1944"/>
                  </a:cubicBezTo>
                  <a:cubicBezTo>
                    <a:pt x="15964" y="1944"/>
                    <a:pt x="13914" y="2426"/>
                    <a:pt x="12654" y="2426"/>
                  </a:cubicBezTo>
                  <a:cubicBezTo>
                    <a:pt x="12590" y="2426"/>
                    <a:pt x="12527" y="2425"/>
                    <a:pt x="12468" y="2422"/>
                  </a:cubicBezTo>
                  <a:cubicBezTo>
                    <a:pt x="11570" y="2370"/>
                    <a:pt x="10681" y="2327"/>
                    <a:pt x="9917" y="2327"/>
                  </a:cubicBezTo>
                  <a:cubicBezTo>
                    <a:pt x="9535" y="2327"/>
                    <a:pt x="9183" y="2338"/>
                    <a:pt x="8878" y="2364"/>
                  </a:cubicBezTo>
                  <a:cubicBezTo>
                    <a:pt x="8786" y="2371"/>
                    <a:pt x="8684" y="2375"/>
                    <a:pt x="8574" y="2375"/>
                  </a:cubicBezTo>
                  <a:cubicBezTo>
                    <a:pt x="7562" y="2375"/>
                    <a:pt x="5880" y="2075"/>
                    <a:pt x="5405" y="1934"/>
                  </a:cubicBezTo>
                  <a:cubicBezTo>
                    <a:pt x="5335" y="1910"/>
                    <a:pt x="5277" y="1899"/>
                    <a:pt x="5233" y="1899"/>
                  </a:cubicBezTo>
                  <a:cubicBezTo>
                    <a:pt x="4958" y="1899"/>
                    <a:pt x="5201" y="2326"/>
                    <a:pt x="6126" y="2578"/>
                  </a:cubicBezTo>
                  <a:cubicBezTo>
                    <a:pt x="6976" y="2823"/>
                    <a:pt x="7237" y="3055"/>
                    <a:pt x="6842" y="3055"/>
                  </a:cubicBezTo>
                  <a:cubicBezTo>
                    <a:pt x="6765" y="3055"/>
                    <a:pt x="6663" y="3046"/>
                    <a:pt x="6536" y="3027"/>
                  </a:cubicBezTo>
                  <a:cubicBezTo>
                    <a:pt x="6432" y="3012"/>
                    <a:pt x="6349" y="3005"/>
                    <a:pt x="6284" y="3005"/>
                  </a:cubicBezTo>
                  <a:cubicBezTo>
                    <a:pt x="5859" y="3005"/>
                    <a:pt x="6190" y="3299"/>
                    <a:pt x="6478" y="3417"/>
                  </a:cubicBezTo>
                  <a:cubicBezTo>
                    <a:pt x="6819" y="3531"/>
                    <a:pt x="7178" y="4160"/>
                    <a:pt x="5088" y="4160"/>
                  </a:cubicBezTo>
                  <a:cubicBezTo>
                    <a:pt x="5026" y="4160"/>
                    <a:pt x="4963" y="4160"/>
                    <a:pt x="4897" y="4159"/>
                  </a:cubicBezTo>
                  <a:cubicBezTo>
                    <a:pt x="3902" y="4159"/>
                    <a:pt x="3395" y="4198"/>
                    <a:pt x="3024" y="4217"/>
                  </a:cubicBezTo>
                  <a:cubicBezTo>
                    <a:pt x="2691" y="4231"/>
                    <a:pt x="2485" y="4262"/>
                    <a:pt x="2152" y="4262"/>
                  </a:cubicBezTo>
                  <a:cubicBezTo>
                    <a:pt x="1997" y="4262"/>
                    <a:pt x="1815" y="4255"/>
                    <a:pt x="1580" y="4237"/>
                  </a:cubicBezTo>
                  <a:cubicBezTo>
                    <a:pt x="826" y="4165"/>
                    <a:pt x="204" y="4034"/>
                    <a:pt x="79" y="4034"/>
                  </a:cubicBezTo>
                  <a:cubicBezTo>
                    <a:pt x="1" y="4034"/>
                    <a:pt x="120" y="4086"/>
                    <a:pt x="527" y="4237"/>
                  </a:cubicBezTo>
                  <a:cubicBezTo>
                    <a:pt x="1619" y="4647"/>
                    <a:pt x="2497" y="5212"/>
                    <a:pt x="4175" y="5369"/>
                  </a:cubicBezTo>
                  <a:cubicBezTo>
                    <a:pt x="5545" y="5465"/>
                    <a:pt x="5877" y="5695"/>
                    <a:pt x="6534" y="5695"/>
                  </a:cubicBezTo>
                  <a:cubicBezTo>
                    <a:pt x="6672" y="5695"/>
                    <a:pt x="6825" y="5685"/>
                    <a:pt x="7004" y="5661"/>
                  </a:cubicBezTo>
                  <a:cubicBezTo>
                    <a:pt x="7143" y="5640"/>
                    <a:pt x="7281" y="5631"/>
                    <a:pt x="7412" y="5631"/>
                  </a:cubicBezTo>
                  <a:cubicBezTo>
                    <a:pt x="8250" y="5631"/>
                    <a:pt x="8837" y="6006"/>
                    <a:pt x="7590" y="6090"/>
                  </a:cubicBezTo>
                  <a:cubicBezTo>
                    <a:pt x="6146" y="6208"/>
                    <a:pt x="6361" y="6364"/>
                    <a:pt x="7239" y="6461"/>
                  </a:cubicBezTo>
                  <a:cubicBezTo>
                    <a:pt x="8156" y="6559"/>
                    <a:pt x="6146" y="6734"/>
                    <a:pt x="7824" y="6929"/>
                  </a:cubicBezTo>
                  <a:cubicBezTo>
                    <a:pt x="8085" y="6954"/>
                    <a:pt x="8332" y="6965"/>
                    <a:pt x="8565" y="6965"/>
                  </a:cubicBezTo>
                  <a:cubicBezTo>
                    <a:pt x="9808" y="6965"/>
                    <a:pt x="10645" y="6664"/>
                    <a:pt x="11121" y="6598"/>
                  </a:cubicBezTo>
                  <a:cubicBezTo>
                    <a:pt x="11687" y="6539"/>
                    <a:pt x="11882" y="6208"/>
                    <a:pt x="10829" y="5993"/>
                  </a:cubicBezTo>
                  <a:cubicBezTo>
                    <a:pt x="9775" y="5778"/>
                    <a:pt x="9346" y="5232"/>
                    <a:pt x="8839" y="4881"/>
                  </a:cubicBezTo>
                  <a:cubicBezTo>
                    <a:pt x="8588" y="4695"/>
                    <a:pt x="8731" y="4646"/>
                    <a:pt x="9080" y="4646"/>
                  </a:cubicBezTo>
                  <a:cubicBezTo>
                    <a:pt x="9464" y="4646"/>
                    <a:pt x="10098" y="4705"/>
                    <a:pt x="10731" y="4705"/>
                  </a:cubicBezTo>
                  <a:cubicBezTo>
                    <a:pt x="11960" y="4705"/>
                    <a:pt x="14556" y="4608"/>
                    <a:pt x="12995" y="4256"/>
                  </a:cubicBezTo>
                  <a:cubicBezTo>
                    <a:pt x="11434" y="3925"/>
                    <a:pt x="12663" y="4042"/>
                    <a:pt x="14263" y="3710"/>
                  </a:cubicBezTo>
                  <a:cubicBezTo>
                    <a:pt x="15882" y="3359"/>
                    <a:pt x="15102" y="3378"/>
                    <a:pt x="16214" y="2949"/>
                  </a:cubicBezTo>
                  <a:cubicBezTo>
                    <a:pt x="17307" y="2500"/>
                    <a:pt x="17794" y="2013"/>
                    <a:pt x="18438" y="1876"/>
                  </a:cubicBezTo>
                  <a:cubicBezTo>
                    <a:pt x="18931" y="1760"/>
                    <a:pt x="19122" y="1591"/>
                    <a:pt x="18646" y="1591"/>
                  </a:cubicBezTo>
                  <a:cubicBezTo>
                    <a:pt x="18480" y="1591"/>
                    <a:pt x="18234" y="1611"/>
                    <a:pt x="17892" y="1661"/>
                  </a:cubicBezTo>
                  <a:cubicBezTo>
                    <a:pt x="17658" y="1700"/>
                    <a:pt x="17463" y="1700"/>
                    <a:pt x="17307" y="1700"/>
                  </a:cubicBezTo>
                  <a:cubicBezTo>
                    <a:pt x="16740" y="1682"/>
                    <a:pt x="16841" y="1424"/>
                    <a:pt x="16004" y="1424"/>
                  </a:cubicBezTo>
                  <a:cubicBezTo>
                    <a:pt x="15948" y="1424"/>
                    <a:pt x="15888" y="1425"/>
                    <a:pt x="15824" y="1427"/>
                  </a:cubicBezTo>
                  <a:cubicBezTo>
                    <a:pt x="15704" y="1435"/>
                    <a:pt x="15587" y="1438"/>
                    <a:pt x="15473" y="1438"/>
                  </a:cubicBezTo>
                  <a:cubicBezTo>
                    <a:pt x="14454" y="1438"/>
                    <a:pt x="13694" y="1171"/>
                    <a:pt x="13969" y="1171"/>
                  </a:cubicBezTo>
                  <a:cubicBezTo>
                    <a:pt x="13985" y="1171"/>
                    <a:pt x="14005" y="1172"/>
                    <a:pt x="14029" y="1173"/>
                  </a:cubicBezTo>
                  <a:cubicBezTo>
                    <a:pt x="14045" y="1175"/>
                    <a:pt x="14064" y="1176"/>
                    <a:pt x="14084" y="1176"/>
                  </a:cubicBezTo>
                  <a:cubicBezTo>
                    <a:pt x="14608" y="1176"/>
                    <a:pt x="16294" y="702"/>
                    <a:pt x="16858" y="608"/>
                  </a:cubicBezTo>
                  <a:cubicBezTo>
                    <a:pt x="17352" y="525"/>
                    <a:pt x="17332" y="332"/>
                    <a:pt x="16670" y="332"/>
                  </a:cubicBezTo>
                  <a:cubicBezTo>
                    <a:pt x="16547" y="332"/>
                    <a:pt x="16402" y="339"/>
                    <a:pt x="16234" y="354"/>
                  </a:cubicBezTo>
                  <a:cubicBezTo>
                    <a:pt x="15068" y="445"/>
                    <a:pt x="13455" y="644"/>
                    <a:pt x="12056" y="644"/>
                  </a:cubicBezTo>
                  <a:cubicBezTo>
                    <a:pt x="11064" y="644"/>
                    <a:pt x="10181" y="544"/>
                    <a:pt x="9639" y="237"/>
                  </a:cubicBezTo>
                  <a:cubicBezTo>
                    <a:pt x="9329" y="68"/>
                    <a:pt x="9155" y="1"/>
                    <a:pt x="90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7" name="Google Shape;1287;p47"/>
            <p:cNvSpPr/>
            <p:nvPr/>
          </p:nvSpPr>
          <p:spPr>
            <a:xfrm>
              <a:off x="5626708" y="2473900"/>
              <a:ext cx="1225673" cy="344470"/>
            </a:xfrm>
            <a:custGeom>
              <a:rect b="b" l="l" r="r" t="t"/>
              <a:pathLst>
                <a:path extrusionOk="0" h="5375" w="19125">
                  <a:moveTo>
                    <a:pt x="18648" y="1"/>
                  </a:moveTo>
                  <a:cubicBezTo>
                    <a:pt x="18482" y="1"/>
                    <a:pt x="18236" y="21"/>
                    <a:pt x="17894" y="71"/>
                  </a:cubicBezTo>
                  <a:cubicBezTo>
                    <a:pt x="17660" y="110"/>
                    <a:pt x="17465" y="110"/>
                    <a:pt x="17309" y="110"/>
                  </a:cubicBezTo>
                  <a:cubicBezTo>
                    <a:pt x="14988" y="1500"/>
                    <a:pt x="14063" y="1931"/>
                    <a:pt x="12494" y="1931"/>
                  </a:cubicBezTo>
                  <a:cubicBezTo>
                    <a:pt x="12190" y="1931"/>
                    <a:pt x="11861" y="1914"/>
                    <a:pt x="11494" y="1886"/>
                  </a:cubicBezTo>
                  <a:cubicBezTo>
                    <a:pt x="11294" y="1870"/>
                    <a:pt x="11126" y="1863"/>
                    <a:pt x="10986" y="1863"/>
                  </a:cubicBezTo>
                  <a:cubicBezTo>
                    <a:pt x="9563" y="1863"/>
                    <a:pt x="10933" y="2592"/>
                    <a:pt x="9837" y="2592"/>
                  </a:cubicBezTo>
                  <a:cubicBezTo>
                    <a:pt x="9690" y="2592"/>
                    <a:pt x="9499" y="2579"/>
                    <a:pt x="9250" y="2549"/>
                  </a:cubicBezTo>
                  <a:cubicBezTo>
                    <a:pt x="9090" y="2530"/>
                    <a:pt x="8954" y="2522"/>
                    <a:pt x="8839" y="2522"/>
                  </a:cubicBezTo>
                  <a:cubicBezTo>
                    <a:pt x="7464" y="2522"/>
                    <a:pt x="9161" y="3779"/>
                    <a:pt x="7994" y="3779"/>
                  </a:cubicBezTo>
                  <a:cubicBezTo>
                    <a:pt x="7853" y="3779"/>
                    <a:pt x="7671" y="3761"/>
                    <a:pt x="7436" y="3720"/>
                  </a:cubicBezTo>
                  <a:cubicBezTo>
                    <a:pt x="5738" y="3427"/>
                    <a:pt x="3943" y="2920"/>
                    <a:pt x="3065" y="2608"/>
                  </a:cubicBezTo>
                  <a:cubicBezTo>
                    <a:pt x="2729" y="2621"/>
                    <a:pt x="2522" y="2644"/>
                    <a:pt x="2189" y="2644"/>
                  </a:cubicBezTo>
                  <a:cubicBezTo>
                    <a:pt x="2040" y="2644"/>
                    <a:pt x="1865" y="2639"/>
                    <a:pt x="1641" y="2627"/>
                  </a:cubicBezTo>
                  <a:cubicBezTo>
                    <a:pt x="856" y="2568"/>
                    <a:pt x="223" y="2443"/>
                    <a:pt x="87" y="2443"/>
                  </a:cubicBezTo>
                  <a:cubicBezTo>
                    <a:pt x="0" y="2443"/>
                    <a:pt x="117" y="2494"/>
                    <a:pt x="529" y="2647"/>
                  </a:cubicBezTo>
                  <a:cubicBezTo>
                    <a:pt x="1621" y="3057"/>
                    <a:pt x="2499" y="3622"/>
                    <a:pt x="4177" y="3779"/>
                  </a:cubicBezTo>
                  <a:cubicBezTo>
                    <a:pt x="5547" y="3875"/>
                    <a:pt x="5879" y="4105"/>
                    <a:pt x="6536" y="4105"/>
                  </a:cubicBezTo>
                  <a:cubicBezTo>
                    <a:pt x="6674" y="4105"/>
                    <a:pt x="6827" y="4095"/>
                    <a:pt x="7006" y="4071"/>
                  </a:cubicBezTo>
                  <a:cubicBezTo>
                    <a:pt x="7145" y="4050"/>
                    <a:pt x="7283" y="4041"/>
                    <a:pt x="7414" y="4041"/>
                  </a:cubicBezTo>
                  <a:cubicBezTo>
                    <a:pt x="8252" y="4041"/>
                    <a:pt x="8839" y="4416"/>
                    <a:pt x="7592" y="4500"/>
                  </a:cubicBezTo>
                  <a:cubicBezTo>
                    <a:pt x="6148" y="4618"/>
                    <a:pt x="6363" y="4774"/>
                    <a:pt x="7241" y="4871"/>
                  </a:cubicBezTo>
                  <a:cubicBezTo>
                    <a:pt x="8158" y="4969"/>
                    <a:pt x="6148" y="5144"/>
                    <a:pt x="7826" y="5339"/>
                  </a:cubicBezTo>
                  <a:cubicBezTo>
                    <a:pt x="8087" y="5364"/>
                    <a:pt x="8334" y="5375"/>
                    <a:pt x="8567" y="5375"/>
                  </a:cubicBezTo>
                  <a:cubicBezTo>
                    <a:pt x="9810" y="5375"/>
                    <a:pt x="10647" y="5074"/>
                    <a:pt x="11123" y="5008"/>
                  </a:cubicBezTo>
                  <a:cubicBezTo>
                    <a:pt x="11689" y="4949"/>
                    <a:pt x="11884" y="4618"/>
                    <a:pt x="10831" y="4403"/>
                  </a:cubicBezTo>
                  <a:cubicBezTo>
                    <a:pt x="9777" y="4188"/>
                    <a:pt x="9348" y="3642"/>
                    <a:pt x="8841" y="3291"/>
                  </a:cubicBezTo>
                  <a:cubicBezTo>
                    <a:pt x="8590" y="3105"/>
                    <a:pt x="8733" y="3056"/>
                    <a:pt x="9082" y="3056"/>
                  </a:cubicBezTo>
                  <a:cubicBezTo>
                    <a:pt x="9466" y="3056"/>
                    <a:pt x="10100" y="3115"/>
                    <a:pt x="10733" y="3115"/>
                  </a:cubicBezTo>
                  <a:cubicBezTo>
                    <a:pt x="11962" y="3115"/>
                    <a:pt x="14558" y="3018"/>
                    <a:pt x="12997" y="2666"/>
                  </a:cubicBezTo>
                  <a:cubicBezTo>
                    <a:pt x="11436" y="2335"/>
                    <a:pt x="12665" y="2452"/>
                    <a:pt x="14265" y="2120"/>
                  </a:cubicBezTo>
                  <a:cubicBezTo>
                    <a:pt x="15884" y="1769"/>
                    <a:pt x="15104" y="1788"/>
                    <a:pt x="16216" y="1359"/>
                  </a:cubicBezTo>
                  <a:cubicBezTo>
                    <a:pt x="17309" y="910"/>
                    <a:pt x="17796" y="423"/>
                    <a:pt x="18440" y="286"/>
                  </a:cubicBezTo>
                  <a:cubicBezTo>
                    <a:pt x="18933" y="170"/>
                    <a:pt x="19124" y="1"/>
                    <a:pt x="18648" y="1"/>
                  </a:cubicBezTo>
                  <a:close/>
                </a:path>
              </a:pathLst>
            </a:custGeom>
            <a:solidFill>
              <a:srgbClr val="0088D3">
                <a:alpha val="1466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8" name="Google Shape;1288;p47"/>
            <p:cNvSpPr/>
            <p:nvPr/>
          </p:nvSpPr>
          <p:spPr>
            <a:xfrm>
              <a:off x="4765808" y="2220685"/>
              <a:ext cx="1378714" cy="813142"/>
            </a:xfrm>
            <a:custGeom>
              <a:rect b="b" l="l" r="r" t="t"/>
              <a:pathLst>
                <a:path extrusionOk="0" h="12688" w="21513">
                  <a:moveTo>
                    <a:pt x="755" y="1"/>
                  </a:moveTo>
                  <a:cubicBezTo>
                    <a:pt x="653" y="1"/>
                    <a:pt x="507" y="681"/>
                    <a:pt x="596" y="1271"/>
                  </a:cubicBezTo>
                  <a:cubicBezTo>
                    <a:pt x="733" y="2052"/>
                    <a:pt x="733" y="3125"/>
                    <a:pt x="1006" y="3671"/>
                  </a:cubicBezTo>
                  <a:cubicBezTo>
                    <a:pt x="1175" y="4065"/>
                    <a:pt x="1466" y="4449"/>
                    <a:pt x="1373" y="4449"/>
                  </a:cubicBezTo>
                  <a:cubicBezTo>
                    <a:pt x="1337" y="4449"/>
                    <a:pt x="1244" y="4392"/>
                    <a:pt x="1064" y="4256"/>
                  </a:cubicBezTo>
                  <a:cubicBezTo>
                    <a:pt x="559" y="3874"/>
                    <a:pt x="103" y="3180"/>
                    <a:pt x="23" y="3180"/>
                  </a:cubicBezTo>
                  <a:cubicBezTo>
                    <a:pt x="1" y="3180"/>
                    <a:pt x="8" y="3232"/>
                    <a:pt x="50" y="3359"/>
                  </a:cubicBezTo>
                  <a:cubicBezTo>
                    <a:pt x="245" y="3944"/>
                    <a:pt x="1045" y="4803"/>
                    <a:pt x="1298" y="5388"/>
                  </a:cubicBezTo>
                  <a:cubicBezTo>
                    <a:pt x="1533" y="5993"/>
                    <a:pt x="3152" y="7164"/>
                    <a:pt x="3562" y="7905"/>
                  </a:cubicBezTo>
                  <a:cubicBezTo>
                    <a:pt x="3972" y="8627"/>
                    <a:pt x="5591" y="9876"/>
                    <a:pt x="6703" y="10578"/>
                  </a:cubicBezTo>
                  <a:cubicBezTo>
                    <a:pt x="7835" y="11281"/>
                    <a:pt x="10625" y="12315"/>
                    <a:pt x="11484" y="12588"/>
                  </a:cubicBezTo>
                  <a:cubicBezTo>
                    <a:pt x="11715" y="12656"/>
                    <a:pt x="11866" y="12688"/>
                    <a:pt x="11944" y="12688"/>
                  </a:cubicBezTo>
                  <a:cubicBezTo>
                    <a:pt x="12157" y="12688"/>
                    <a:pt x="11841" y="12456"/>
                    <a:pt x="11171" y="12100"/>
                  </a:cubicBezTo>
                  <a:cubicBezTo>
                    <a:pt x="10235" y="11612"/>
                    <a:pt x="9806" y="11047"/>
                    <a:pt x="8420" y="10168"/>
                  </a:cubicBezTo>
                  <a:cubicBezTo>
                    <a:pt x="7358" y="9505"/>
                    <a:pt x="6809" y="8785"/>
                    <a:pt x="7135" y="8785"/>
                  </a:cubicBezTo>
                  <a:cubicBezTo>
                    <a:pt x="7241" y="8785"/>
                    <a:pt x="7437" y="8861"/>
                    <a:pt x="7737" y="9037"/>
                  </a:cubicBezTo>
                  <a:cubicBezTo>
                    <a:pt x="8928" y="9778"/>
                    <a:pt x="12381" y="10949"/>
                    <a:pt x="14040" y="11066"/>
                  </a:cubicBezTo>
                  <a:cubicBezTo>
                    <a:pt x="15361" y="11157"/>
                    <a:pt x="16848" y="11438"/>
                    <a:pt x="18335" y="11438"/>
                  </a:cubicBezTo>
                  <a:cubicBezTo>
                    <a:pt x="18758" y="11438"/>
                    <a:pt x="19181" y="11415"/>
                    <a:pt x="19600" y="11359"/>
                  </a:cubicBezTo>
                  <a:cubicBezTo>
                    <a:pt x="21513" y="11125"/>
                    <a:pt x="19015" y="11261"/>
                    <a:pt x="18079" y="10988"/>
                  </a:cubicBezTo>
                  <a:cubicBezTo>
                    <a:pt x="17747" y="10890"/>
                    <a:pt x="17240" y="10734"/>
                    <a:pt x="16674" y="10539"/>
                  </a:cubicBezTo>
                  <a:cubicBezTo>
                    <a:pt x="15581" y="10110"/>
                    <a:pt x="14274" y="9583"/>
                    <a:pt x="13727" y="9232"/>
                  </a:cubicBezTo>
                  <a:cubicBezTo>
                    <a:pt x="13473" y="9076"/>
                    <a:pt x="13428" y="9021"/>
                    <a:pt x="13508" y="9021"/>
                  </a:cubicBezTo>
                  <a:cubicBezTo>
                    <a:pt x="13700" y="9021"/>
                    <a:pt x="14599" y="9329"/>
                    <a:pt x="15093" y="9329"/>
                  </a:cubicBezTo>
                  <a:cubicBezTo>
                    <a:pt x="15796" y="9329"/>
                    <a:pt x="15737" y="9310"/>
                    <a:pt x="14957" y="9115"/>
                  </a:cubicBezTo>
                  <a:cubicBezTo>
                    <a:pt x="14248" y="8929"/>
                    <a:pt x="13831" y="8495"/>
                    <a:pt x="14552" y="8495"/>
                  </a:cubicBezTo>
                  <a:cubicBezTo>
                    <a:pt x="14665" y="8495"/>
                    <a:pt x="14805" y="8506"/>
                    <a:pt x="14976" y="8530"/>
                  </a:cubicBezTo>
                  <a:cubicBezTo>
                    <a:pt x="15182" y="8558"/>
                    <a:pt x="15388" y="8570"/>
                    <a:pt x="15579" y="8570"/>
                  </a:cubicBezTo>
                  <a:cubicBezTo>
                    <a:pt x="16587" y="8570"/>
                    <a:pt x="17203" y="8235"/>
                    <a:pt x="15366" y="8120"/>
                  </a:cubicBezTo>
                  <a:cubicBezTo>
                    <a:pt x="12245" y="7905"/>
                    <a:pt x="11425" y="7281"/>
                    <a:pt x="10176" y="6559"/>
                  </a:cubicBezTo>
                  <a:cubicBezTo>
                    <a:pt x="9636" y="6235"/>
                    <a:pt x="9309" y="6084"/>
                    <a:pt x="9173" y="6084"/>
                  </a:cubicBezTo>
                  <a:cubicBezTo>
                    <a:pt x="8991" y="6084"/>
                    <a:pt x="9159" y="6358"/>
                    <a:pt x="9630" y="6851"/>
                  </a:cubicBezTo>
                  <a:cubicBezTo>
                    <a:pt x="10352" y="7573"/>
                    <a:pt x="11363" y="8323"/>
                    <a:pt x="10913" y="8323"/>
                  </a:cubicBezTo>
                  <a:cubicBezTo>
                    <a:pt x="10828" y="8323"/>
                    <a:pt x="10690" y="8296"/>
                    <a:pt x="10488" y="8237"/>
                  </a:cubicBezTo>
                  <a:cubicBezTo>
                    <a:pt x="9220" y="7866"/>
                    <a:pt x="6976" y="6812"/>
                    <a:pt x="5006" y="5622"/>
                  </a:cubicBezTo>
                  <a:cubicBezTo>
                    <a:pt x="3015" y="4452"/>
                    <a:pt x="2040" y="2754"/>
                    <a:pt x="1533" y="2208"/>
                  </a:cubicBezTo>
                  <a:lnTo>
                    <a:pt x="1513" y="2188"/>
                  </a:lnTo>
                  <a:cubicBezTo>
                    <a:pt x="986" y="1661"/>
                    <a:pt x="869" y="900"/>
                    <a:pt x="830" y="237"/>
                  </a:cubicBezTo>
                  <a:cubicBezTo>
                    <a:pt x="816" y="71"/>
                    <a:pt x="788" y="1"/>
                    <a:pt x="7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9" name="Google Shape;1289;p47"/>
            <p:cNvSpPr/>
            <p:nvPr/>
          </p:nvSpPr>
          <p:spPr>
            <a:xfrm>
              <a:off x="4765808" y="2219275"/>
              <a:ext cx="1378714" cy="814552"/>
            </a:xfrm>
            <a:custGeom>
              <a:rect b="b" l="l" r="r" t="t"/>
              <a:pathLst>
                <a:path extrusionOk="0" h="12710" w="21513">
                  <a:moveTo>
                    <a:pt x="707" y="0"/>
                  </a:moveTo>
                  <a:cubicBezTo>
                    <a:pt x="613" y="0"/>
                    <a:pt x="469" y="666"/>
                    <a:pt x="557" y="1254"/>
                  </a:cubicBezTo>
                  <a:cubicBezTo>
                    <a:pt x="674" y="2035"/>
                    <a:pt x="674" y="3108"/>
                    <a:pt x="947" y="3674"/>
                  </a:cubicBezTo>
                  <a:cubicBezTo>
                    <a:pt x="1130" y="4068"/>
                    <a:pt x="1415" y="4452"/>
                    <a:pt x="1325" y="4452"/>
                  </a:cubicBezTo>
                  <a:cubicBezTo>
                    <a:pt x="1290" y="4452"/>
                    <a:pt x="1199" y="4395"/>
                    <a:pt x="1025" y="4259"/>
                  </a:cubicBezTo>
                  <a:cubicBezTo>
                    <a:pt x="551" y="3892"/>
                    <a:pt x="101" y="3202"/>
                    <a:pt x="23" y="3202"/>
                  </a:cubicBezTo>
                  <a:cubicBezTo>
                    <a:pt x="1" y="3202"/>
                    <a:pt x="7" y="3254"/>
                    <a:pt x="50" y="3381"/>
                  </a:cubicBezTo>
                  <a:cubicBezTo>
                    <a:pt x="245" y="3966"/>
                    <a:pt x="1045" y="4825"/>
                    <a:pt x="1298" y="5410"/>
                  </a:cubicBezTo>
                  <a:cubicBezTo>
                    <a:pt x="1533" y="6015"/>
                    <a:pt x="3152" y="7186"/>
                    <a:pt x="3562" y="7927"/>
                  </a:cubicBezTo>
                  <a:cubicBezTo>
                    <a:pt x="3972" y="8649"/>
                    <a:pt x="5591" y="9898"/>
                    <a:pt x="6703" y="10600"/>
                  </a:cubicBezTo>
                  <a:cubicBezTo>
                    <a:pt x="7835" y="11303"/>
                    <a:pt x="10625" y="12337"/>
                    <a:pt x="11484" y="12610"/>
                  </a:cubicBezTo>
                  <a:cubicBezTo>
                    <a:pt x="11715" y="12678"/>
                    <a:pt x="11866" y="12710"/>
                    <a:pt x="11944" y="12710"/>
                  </a:cubicBezTo>
                  <a:cubicBezTo>
                    <a:pt x="12157" y="12710"/>
                    <a:pt x="11841" y="12478"/>
                    <a:pt x="11171" y="12122"/>
                  </a:cubicBezTo>
                  <a:cubicBezTo>
                    <a:pt x="10235" y="11634"/>
                    <a:pt x="9806" y="11069"/>
                    <a:pt x="8420" y="10190"/>
                  </a:cubicBezTo>
                  <a:cubicBezTo>
                    <a:pt x="7358" y="9527"/>
                    <a:pt x="6809" y="8807"/>
                    <a:pt x="7135" y="8807"/>
                  </a:cubicBezTo>
                  <a:cubicBezTo>
                    <a:pt x="7241" y="8807"/>
                    <a:pt x="7437" y="8883"/>
                    <a:pt x="7737" y="9059"/>
                  </a:cubicBezTo>
                  <a:cubicBezTo>
                    <a:pt x="8928" y="9800"/>
                    <a:pt x="12381" y="10971"/>
                    <a:pt x="14040" y="11088"/>
                  </a:cubicBezTo>
                  <a:cubicBezTo>
                    <a:pt x="15361" y="11179"/>
                    <a:pt x="16848" y="11460"/>
                    <a:pt x="18335" y="11460"/>
                  </a:cubicBezTo>
                  <a:cubicBezTo>
                    <a:pt x="18758" y="11460"/>
                    <a:pt x="19181" y="11437"/>
                    <a:pt x="19600" y="11381"/>
                  </a:cubicBezTo>
                  <a:cubicBezTo>
                    <a:pt x="21513" y="11147"/>
                    <a:pt x="19015" y="11283"/>
                    <a:pt x="18079" y="11010"/>
                  </a:cubicBezTo>
                  <a:cubicBezTo>
                    <a:pt x="17747" y="10912"/>
                    <a:pt x="17240" y="10756"/>
                    <a:pt x="16674" y="10561"/>
                  </a:cubicBezTo>
                  <a:cubicBezTo>
                    <a:pt x="14801" y="10503"/>
                    <a:pt x="11152" y="10210"/>
                    <a:pt x="8869" y="8961"/>
                  </a:cubicBezTo>
                  <a:cubicBezTo>
                    <a:pt x="7331" y="8103"/>
                    <a:pt x="6291" y="7754"/>
                    <a:pt x="5777" y="7754"/>
                  </a:cubicBezTo>
                  <a:cubicBezTo>
                    <a:pt x="5274" y="7754"/>
                    <a:pt x="5275" y="8089"/>
                    <a:pt x="5806" y="8610"/>
                  </a:cubicBezTo>
                  <a:cubicBezTo>
                    <a:pt x="6201" y="8998"/>
                    <a:pt x="6220" y="9169"/>
                    <a:pt x="6027" y="9169"/>
                  </a:cubicBezTo>
                  <a:cubicBezTo>
                    <a:pt x="5706" y="9169"/>
                    <a:pt x="4800" y="8697"/>
                    <a:pt x="4069" y="7966"/>
                  </a:cubicBezTo>
                  <a:cubicBezTo>
                    <a:pt x="2996" y="6893"/>
                    <a:pt x="1435" y="4513"/>
                    <a:pt x="1455" y="2191"/>
                  </a:cubicBezTo>
                  <a:cubicBezTo>
                    <a:pt x="947" y="1644"/>
                    <a:pt x="830" y="903"/>
                    <a:pt x="772" y="240"/>
                  </a:cubicBezTo>
                  <a:cubicBezTo>
                    <a:pt x="762" y="71"/>
                    <a:pt x="737" y="0"/>
                    <a:pt x="707" y="0"/>
                  </a:cubicBezTo>
                  <a:close/>
                </a:path>
              </a:pathLst>
            </a:custGeom>
            <a:solidFill>
              <a:srgbClr val="0088D3">
                <a:alpha val="1466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0" name="Google Shape;1290;p47"/>
            <p:cNvSpPr/>
            <p:nvPr/>
          </p:nvSpPr>
          <p:spPr>
            <a:xfrm>
              <a:off x="6480879" y="2378280"/>
              <a:ext cx="1217278" cy="805580"/>
            </a:xfrm>
            <a:custGeom>
              <a:rect b="b" l="l" r="r" t="t"/>
              <a:pathLst>
                <a:path extrusionOk="0" h="12570" w="18994">
                  <a:moveTo>
                    <a:pt x="13698" y="4919"/>
                  </a:moveTo>
                  <a:cubicBezTo>
                    <a:pt x="13683" y="4919"/>
                    <a:pt x="13680" y="4919"/>
                    <a:pt x="13671" y="4934"/>
                  </a:cubicBezTo>
                  <a:lnTo>
                    <a:pt x="13671" y="4934"/>
                  </a:lnTo>
                  <a:cubicBezTo>
                    <a:pt x="13684" y="4927"/>
                    <a:pt x="13693" y="4922"/>
                    <a:pt x="13698" y="4919"/>
                  </a:cubicBezTo>
                  <a:close/>
                  <a:moveTo>
                    <a:pt x="18931" y="0"/>
                  </a:moveTo>
                  <a:cubicBezTo>
                    <a:pt x="18791" y="0"/>
                    <a:pt x="18346" y="1197"/>
                    <a:pt x="17971" y="1739"/>
                  </a:cubicBezTo>
                  <a:cubicBezTo>
                    <a:pt x="17658" y="2168"/>
                    <a:pt x="16839" y="3358"/>
                    <a:pt x="15512" y="4490"/>
                  </a:cubicBezTo>
                  <a:cubicBezTo>
                    <a:pt x="14556" y="5271"/>
                    <a:pt x="13366" y="6031"/>
                    <a:pt x="11863" y="6461"/>
                  </a:cubicBezTo>
                  <a:cubicBezTo>
                    <a:pt x="13093" y="5778"/>
                    <a:pt x="13327" y="5173"/>
                    <a:pt x="13659" y="4958"/>
                  </a:cubicBezTo>
                  <a:cubicBezTo>
                    <a:pt x="13664" y="4947"/>
                    <a:pt x="13668" y="4940"/>
                    <a:pt x="13671" y="4934"/>
                  </a:cubicBezTo>
                  <a:lnTo>
                    <a:pt x="13671" y="4934"/>
                  </a:lnTo>
                  <a:cubicBezTo>
                    <a:pt x="13468" y="5051"/>
                    <a:pt x="12296" y="5759"/>
                    <a:pt x="12039" y="5778"/>
                  </a:cubicBezTo>
                  <a:cubicBezTo>
                    <a:pt x="12021" y="5781"/>
                    <a:pt x="12008" y="5783"/>
                    <a:pt x="11999" y="5783"/>
                  </a:cubicBezTo>
                  <a:cubicBezTo>
                    <a:pt x="11854" y="5783"/>
                    <a:pt x="12682" y="5357"/>
                    <a:pt x="13268" y="4568"/>
                  </a:cubicBezTo>
                  <a:cubicBezTo>
                    <a:pt x="13931" y="3597"/>
                    <a:pt x="15263" y="1142"/>
                    <a:pt x="14996" y="1142"/>
                  </a:cubicBezTo>
                  <a:cubicBezTo>
                    <a:pt x="14925" y="1142"/>
                    <a:pt x="14741" y="1316"/>
                    <a:pt x="14400" y="1739"/>
                  </a:cubicBezTo>
                  <a:cubicBezTo>
                    <a:pt x="11922" y="4783"/>
                    <a:pt x="7707" y="6578"/>
                    <a:pt x="3844" y="6578"/>
                  </a:cubicBezTo>
                  <a:cubicBezTo>
                    <a:pt x="0" y="6617"/>
                    <a:pt x="742" y="7534"/>
                    <a:pt x="2927" y="7788"/>
                  </a:cubicBezTo>
                  <a:cubicBezTo>
                    <a:pt x="5093" y="8022"/>
                    <a:pt x="5190" y="8197"/>
                    <a:pt x="4586" y="8295"/>
                  </a:cubicBezTo>
                  <a:cubicBezTo>
                    <a:pt x="3961" y="8392"/>
                    <a:pt x="6244" y="8373"/>
                    <a:pt x="4976" y="8763"/>
                  </a:cubicBezTo>
                  <a:cubicBezTo>
                    <a:pt x="3727" y="9153"/>
                    <a:pt x="2498" y="9114"/>
                    <a:pt x="3473" y="9212"/>
                  </a:cubicBezTo>
                  <a:cubicBezTo>
                    <a:pt x="4423" y="9307"/>
                    <a:pt x="4781" y="9994"/>
                    <a:pt x="2818" y="9994"/>
                  </a:cubicBezTo>
                  <a:cubicBezTo>
                    <a:pt x="2765" y="9994"/>
                    <a:pt x="2710" y="9993"/>
                    <a:pt x="2654" y="9992"/>
                  </a:cubicBezTo>
                  <a:cubicBezTo>
                    <a:pt x="2147" y="9992"/>
                    <a:pt x="1698" y="9992"/>
                    <a:pt x="1366" y="10031"/>
                  </a:cubicBezTo>
                  <a:cubicBezTo>
                    <a:pt x="215" y="10070"/>
                    <a:pt x="0" y="10246"/>
                    <a:pt x="1327" y="10519"/>
                  </a:cubicBezTo>
                  <a:cubicBezTo>
                    <a:pt x="2788" y="10789"/>
                    <a:pt x="3939" y="10956"/>
                    <a:pt x="5159" y="10956"/>
                  </a:cubicBezTo>
                  <a:cubicBezTo>
                    <a:pt x="5437" y="10956"/>
                    <a:pt x="5720" y="10947"/>
                    <a:pt x="6010" y="10929"/>
                  </a:cubicBezTo>
                  <a:cubicBezTo>
                    <a:pt x="6078" y="10926"/>
                    <a:pt x="6141" y="10925"/>
                    <a:pt x="6200" y="10925"/>
                  </a:cubicBezTo>
                  <a:cubicBezTo>
                    <a:pt x="7532" y="10925"/>
                    <a:pt x="6408" y="11540"/>
                    <a:pt x="4800" y="11690"/>
                  </a:cubicBezTo>
                  <a:cubicBezTo>
                    <a:pt x="4140" y="11744"/>
                    <a:pt x="3588" y="11777"/>
                    <a:pt x="3103" y="11777"/>
                  </a:cubicBezTo>
                  <a:cubicBezTo>
                    <a:pt x="2371" y="11777"/>
                    <a:pt x="1793" y="11702"/>
                    <a:pt x="1230" y="11514"/>
                  </a:cubicBezTo>
                  <a:cubicBezTo>
                    <a:pt x="1135" y="11481"/>
                    <a:pt x="1060" y="11467"/>
                    <a:pt x="1003" y="11467"/>
                  </a:cubicBezTo>
                  <a:cubicBezTo>
                    <a:pt x="521" y="11467"/>
                    <a:pt x="1419" y="12533"/>
                    <a:pt x="3864" y="12568"/>
                  </a:cubicBezTo>
                  <a:cubicBezTo>
                    <a:pt x="3944" y="12569"/>
                    <a:pt x="4025" y="12570"/>
                    <a:pt x="4106" y="12570"/>
                  </a:cubicBezTo>
                  <a:cubicBezTo>
                    <a:pt x="6746" y="12570"/>
                    <a:pt x="9214" y="11952"/>
                    <a:pt x="11902" y="10948"/>
                  </a:cubicBezTo>
                  <a:cubicBezTo>
                    <a:pt x="13908" y="10209"/>
                    <a:pt x="14255" y="9718"/>
                    <a:pt x="13834" y="9718"/>
                  </a:cubicBezTo>
                  <a:cubicBezTo>
                    <a:pt x="13678" y="9718"/>
                    <a:pt x="13415" y="9786"/>
                    <a:pt x="13093" y="9934"/>
                  </a:cubicBezTo>
                  <a:cubicBezTo>
                    <a:pt x="12664" y="10124"/>
                    <a:pt x="12407" y="10194"/>
                    <a:pt x="12281" y="10194"/>
                  </a:cubicBezTo>
                  <a:cubicBezTo>
                    <a:pt x="12057" y="10194"/>
                    <a:pt x="12243" y="9972"/>
                    <a:pt x="12605" y="9797"/>
                  </a:cubicBezTo>
                  <a:cubicBezTo>
                    <a:pt x="12994" y="9596"/>
                    <a:pt x="13069" y="9422"/>
                    <a:pt x="12869" y="9422"/>
                  </a:cubicBezTo>
                  <a:cubicBezTo>
                    <a:pt x="12778" y="9422"/>
                    <a:pt x="12630" y="9458"/>
                    <a:pt x="12429" y="9544"/>
                  </a:cubicBezTo>
                  <a:cubicBezTo>
                    <a:pt x="12315" y="9590"/>
                    <a:pt x="12236" y="9610"/>
                    <a:pt x="12185" y="9610"/>
                  </a:cubicBezTo>
                  <a:cubicBezTo>
                    <a:pt x="11958" y="9610"/>
                    <a:pt x="12311" y="9215"/>
                    <a:pt x="12741" y="9056"/>
                  </a:cubicBezTo>
                  <a:cubicBezTo>
                    <a:pt x="12878" y="9007"/>
                    <a:pt x="12867" y="8995"/>
                    <a:pt x="12793" y="8995"/>
                  </a:cubicBezTo>
                  <a:cubicBezTo>
                    <a:pt x="12719" y="8995"/>
                    <a:pt x="12582" y="9007"/>
                    <a:pt x="12466" y="9007"/>
                  </a:cubicBezTo>
                  <a:cubicBezTo>
                    <a:pt x="12234" y="9007"/>
                    <a:pt x="12088" y="8958"/>
                    <a:pt x="12702" y="8666"/>
                  </a:cubicBezTo>
                  <a:cubicBezTo>
                    <a:pt x="13912" y="8080"/>
                    <a:pt x="15668" y="5836"/>
                    <a:pt x="16527" y="4900"/>
                  </a:cubicBezTo>
                  <a:cubicBezTo>
                    <a:pt x="17385" y="3983"/>
                    <a:pt x="18673" y="2480"/>
                    <a:pt x="18927" y="705"/>
                  </a:cubicBezTo>
                  <a:cubicBezTo>
                    <a:pt x="18994" y="195"/>
                    <a:pt x="18987" y="0"/>
                    <a:pt x="189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1" name="Google Shape;1291;p47"/>
            <p:cNvSpPr/>
            <p:nvPr/>
          </p:nvSpPr>
          <p:spPr>
            <a:xfrm>
              <a:off x="6478379" y="2378280"/>
              <a:ext cx="1219777" cy="805580"/>
            </a:xfrm>
            <a:custGeom>
              <a:rect b="b" l="l" r="r" t="t"/>
              <a:pathLst>
                <a:path extrusionOk="0" h="12570" w="19033">
                  <a:moveTo>
                    <a:pt x="18970" y="0"/>
                  </a:moveTo>
                  <a:cubicBezTo>
                    <a:pt x="18830" y="0"/>
                    <a:pt x="18385" y="1197"/>
                    <a:pt x="18010" y="1739"/>
                  </a:cubicBezTo>
                  <a:cubicBezTo>
                    <a:pt x="17697" y="2168"/>
                    <a:pt x="16878" y="3358"/>
                    <a:pt x="15551" y="4490"/>
                  </a:cubicBezTo>
                  <a:cubicBezTo>
                    <a:pt x="14907" y="6168"/>
                    <a:pt x="13698" y="7202"/>
                    <a:pt x="11844" y="8100"/>
                  </a:cubicBezTo>
                  <a:cubicBezTo>
                    <a:pt x="9698" y="9114"/>
                    <a:pt x="12683" y="9661"/>
                    <a:pt x="10634" y="10363"/>
                  </a:cubicBezTo>
                  <a:cubicBezTo>
                    <a:pt x="10186" y="10525"/>
                    <a:pt x="9937" y="10587"/>
                    <a:pt x="9792" y="10587"/>
                  </a:cubicBezTo>
                  <a:cubicBezTo>
                    <a:pt x="9338" y="10587"/>
                    <a:pt x="9895" y="9990"/>
                    <a:pt x="8584" y="9990"/>
                  </a:cubicBezTo>
                  <a:cubicBezTo>
                    <a:pt x="8393" y="9990"/>
                    <a:pt x="8163" y="10002"/>
                    <a:pt x="7883" y="10031"/>
                  </a:cubicBezTo>
                  <a:cubicBezTo>
                    <a:pt x="6485" y="10170"/>
                    <a:pt x="4999" y="10322"/>
                    <a:pt x="3699" y="10322"/>
                  </a:cubicBezTo>
                  <a:cubicBezTo>
                    <a:pt x="2803" y="10322"/>
                    <a:pt x="1995" y="10250"/>
                    <a:pt x="1366" y="10051"/>
                  </a:cubicBezTo>
                  <a:cubicBezTo>
                    <a:pt x="234" y="10090"/>
                    <a:pt x="0" y="10266"/>
                    <a:pt x="1347" y="10539"/>
                  </a:cubicBezTo>
                  <a:cubicBezTo>
                    <a:pt x="2792" y="10809"/>
                    <a:pt x="3953" y="10975"/>
                    <a:pt x="5177" y="10975"/>
                  </a:cubicBezTo>
                  <a:cubicBezTo>
                    <a:pt x="5456" y="10975"/>
                    <a:pt x="5739" y="10967"/>
                    <a:pt x="6029" y="10948"/>
                  </a:cubicBezTo>
                  <a:cubicBezTo>
                    <a:pt x="6120" y="10944"/>
                    <a:pt x="6202" y="10942"/>
                    <a:pt x="6276" y="10942"/>
                  </a:cubicBezTo>
                  <a:cubicBezTo>
                    <a:pt x="7540" y="10942"/>
                    <a:pt x="6425" y="11542"/>
                    <a:pt x="4839" y="11690"/>
                  </a:cubicBezTo>
                  <a:cubicBezTo>
                    <a:pt x="4179" y="11744"/>
                    <a:pt x="3627" y="11777"/>
                    <a:pt x="3142" y="11777"/>
                  </a:cubicBezTo>
                  <a:cubicBezTo>
                    <a:pt x="2410" y="11777"/>
                    <a:pt x="1832" y="11702"/>
                    <a:pt x="1269" y="11514"/>
                  </a:cubicBezTo>
                  <a:cubicBezTo>
                    <a:pt x="1174" y="11481"/>
                    <a:pt x="1099" y="11467"/>
                    <a:pt x="1042" y="11467"/>
                  </a:cubicBezTo>
                  <a:cubicBezTo>
                    <a:pt x="560" y="11467"/>
                    <a:pt x="1458" y="12533"/>
                    <a:pt x="3903" y="12568"/>
                  </a:cubicBezTo>
                  <a:cubicBezTo>
                    <a:pt x="3983" y="12569"/>
                    <a:pt x="4064" y="12570"/>
                    <a:pt x="4145" y="12570"/>
                  </a:cubicBezTo>
                  <a:cubicBezTo>
                    <a:pt x="6785" y="12570"/>
                    <a:pt x="9253" y="11952"/>
                    <a:pt x="11941" y="10948"/>
                  </a:cubicBezTo>
                  <a:cubicBezTo>
                    <a:pt x="13947" y="10209"/>
                    <a:pt x="14294" y="9718"/>
                    <a:pt x="13873" y="9718"/>
                  </a:cubicBezTo>
                  <a:cubicBezTo>
                    <a:pt x="13717" y="9718"/>
                    <a:pt x="13454" y="9786"/>
                    <a:pt x="13132" y="9934"/>
                  </a:cubicBezTo>
                  <a:cubicBezTo>
                    <a:pt x="12703" y="10124"/>
                    <a:pt x="12446" y="10194"/>
                    <a:pt x="12320" y="10194"/>
                  </a:cubicBezTo>
                  <a:cubicBezTo>
                    <a:pt x="12096" y="10194"/>
                    <a:pt x="12282" y="9972"/>
                    <a:pt x="12644" y="9797"/>
                  </a:cubicBezTo>
                  <a:cubicBezTo>
                    <a:pt x="13033" y="9596"/>
                    <a:pt x="13108" y="9422"/>
                    <a:pt x="12908" y="9422"/>
                  </a:cubicBezTo>
                  <a:cubicBezTo>
                    <a:pt x="12817" y="9422"/>
                    <a:pt x="12669" y="9458"/>
                    <a:pt x="12468" y="9544"/>
                  </a:cubicBezTo>
                  <a:cubicBezTo>
                    <a:pt x="12354" y="9590"/>
                    <a:pt x="12275" y="9610"/>
                    <a:pt x="12224" y="9610"/>
                  </a:cubicBezTo>
                  <a:cubicBezTo>
                    <a:pt x="11997" y="9610"/>
                    <a:pt x="12350" y="9215"/>
                    <a:pt x="12780" y="9056"/>
                  </a:cubicBezTo>
                  <a:cubicBezTo>
                    <a:pt x="12917" y="9007"/>
                    <a:pt x="12906" y="8995"/>
                    <a:pt x="12832" y="8995"/>
                  </a:cubicBezTo>
                  <a:cubicBezTo>
                    <a:pt x="12758" y="8995"/>
                    <a:pt x="12621" y="9007"/>
                    <a:pt x="12505" y="9007"/>
                  </a:cubicBezTo>
                  <a:cubicBezTo>
                    <a:pt x="12273" y="9007"/>
                    <a:pt x="12127" y="8958"/>
                    <a:pt x="12741" y="8666"/>
                  </a:cubicBezTo>
                  <a:cubicBezTo>
                    <a:pt x="13951" y="8080"/>
                    <a:pt x="15707" y="5836"/>
                    <a:pt x="16566" y="4900"/>
                  </a:cubicBezTo>
                  <a:cubicBezTo>
                    <a:pt x="17424" y="3983"/>
                    <a:pt x="18712" y="2480"/>
                    <a:pt x="18966" y="705"/>
                  </a:cubicBezTo>
                  <a:cubicBezTo>
                    <a:pt x="19033" y="195"/>
                    <a:pt x="19026" y="0"/>
                    <a:pt x="18970" y="0"/>
                  </a:cubicBezTo>
                  <a:close/>
                </a:path>
              </a:pathLst>
            </a:custGeom>
            <a:solidFill>
              <a:srgbClr val="0088D3">
                <a:alpha val="1466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292" name="Google Shape;1292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24125" y="343350"/>
            <a:ext cx="1566225" cy="1566225"/>
          </a:xfrm>
          <a:prstGeom prst="rect">
            <a:avLst/>
          </a:prstGeom>
          <a:noFill/>
          <a:ln>
            <a:noFill/>
          </a:ln>
        </p:spPr>
      </p:pic>
      <p:sp>
        <p:nvSpPr>
          <p:cNvPr id="1293" name="Google Shape;1293;p47"/>
          <p:cNvSpPr txBox="1"/>
          <p:nvPr/>
        </p:nvSpPr>
        <p:spPr>
          <a:xfrm>
            <a:off x="3224788" y="362350"/>
            <a:ext cx="1164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4DVD</a:t>
            </a:r>
            <a:endParaRPr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Database</a:t>
            </a:r>
            <a:endParaRPr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1294" name="Google Shape;1294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1650" y="343350"/>
            <a:ext cx="1566225" cy="1566225"/>
          </a:xfrm>
          <a:prstGeom prst="rect">
            <a:avLst/>
          </a:prstGeom>
          <a:noFill/>
          <a:ln>
            <a:noFill/>
          </a:ln>
        </p:spPr>
      </p:pic>
      <p:sp>
        <p:nvSpPr>
          <p:cNvPr id="1295" name="Google Shape;1295;p47"/>
          <p:cNvSpPr/>
          <p:nvPr/>
        </p:nvSpPr>
        <p:spPr>
          <a:xfrm rot="4891869">
            <a:off x="700125" y="2290543"/>
            <a:ext cx="1566730" cy="895609"/>
          </a:xfrm>
          <a:custGeom>
            <a:rect b="b" l="l" r="r" t="t"/>
            <a:pathLst>
              <a:path extrusionOk="0" h="1544" w="3045">
                <a:moveTo>
                  <a:pt x="1645" y="0"/>
                </a:moveTo>
                <a:lnTo>
                  <a:pt x="2143" y="505"/>
                </a:lnTo>
                <a:lnTo>
                  <a:pt x="0" y="505"/>
                </a:lnTo>
                <a:lnTo>
                  <a:pt x="0" y="1046"/>
                </a:lnTo>
                <a:lnTo>
                  <a:pt x="2143" y="1046"/>
                </a:lnTo>
                <a:lnTo>
                  <a:pt x="1645" y="1544"/>
                </a:lnTo>
                <a:lnTo>
                  <a:pt x="2272" y="1544"/>
                </a:lnTo>
                <a:lnTo>
                  <a:pt x="3044" y="772"/>
                </a:lnTo>
                <a:lnTo>
                  <a:pt x="2272" y="0"/>
                </a:ln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6" name="Google Shape;1296;p47"/>
          <p:cNvSpPr/>
          <p:nvPr/>
        </p:nvSpPr>
        <p:spPr>
          <a:xfrm rot="6264886">
            <a:off x="2464919" y="2349544"/>
            <a:ext cx="1535439" cy="710613"/>
          </a:xfrm>
          <a:custGeom>
            <a:rect b="b" l="l" r="r" t="t"/>
            <a:pathLst>
              <a:path extrusionOk="0" h="1544" w="3045">
                <a:moveTo>
                  <a:pt x="1645" y="0"/>
                </a:moveTo>
                <a:lnTo>
                  <a:pt x="2143" y="505"/>
                </a:lnTo>
                <a:lnTo>
                  <a:pt x="0" y="505"/>
                </a:lnTo>
                <a:lnTo>
                  <a:pt x="0" y="1046"/>
                </a:lnTo>
                <a:lnTo>
                  <a:pt x="2143" y="1046"/>
                </a:lnTo>
                <a:lnTo>
                  <a:pt x="1645" y="1544"/>
                </a:lnTo>
                <a:lnTo>
                  <a:pt x="2272" y="1544"/>
                </a:lnTo>
                <a:lnTo>
                  <a:pt x="3044" y="772"/>
                </a:lnTo>
                <a:lnTo>
                  <a:pt x="2272" y="0"/>
                </a:ln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7" name="Google Shape;1297;p47"/>
          <p:cNvSpPr/>
          <p:nvPr/>
        </p:nvSpPr>
        <p:spPr>
          <a:xfrm rot="-4604030">
            <a:off x="3153495" y="2383045"/>
            <a:ext cx="1535437" cy="710614"/>
          </a:xfrm>
          <a:custGeom>
            <a:rect b="b" l="l" r="r" t="t"/>
            <a:pathLst>
              <a:path extrusionOk="0" h="1544" w="3045">
                <a:moveTo>
                  <a:pt x="1645" y="0"/>
                </a:moveTo>
                <a:lnTo>
                  <a:pt x="2143" y="505"/>
                </a:lnTo>
                <a:lnTo>
                  <a:pt x="0" y="505"/>
                </a:lnTo>
                <a:lnTo>
                  <a:pt x="0" y="1046"/>
                </a:lnTo>
                <a:lnTo>
                  <a:pt x="2143" y="1046"/>
                </a:lnTo>
                <a:lnTo>
                  <a:pt x="1645" y="1544"/>
                </a:lnTo>
                <a:lnTo>
                  <a:pt x="2272" y="1544"/>
                </a:lnTo>
                <a:lnTo>
                  <a:pt x="3044" y="772"/>
                </a:lnTo>
                <a:lnTo>
                  <a:pt x="2272" y="0"/>
                </a:ln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8" name="Google Shape;1298;p47"/>
          <p:cNvGrpSpPr/>
          <p:nvPr/>
        </p:nvGrpSpPr>
        <p:grpSpPr>
          <a:xfrm>
            <a:off x="1931268" y="4378833"/>
            <a:ext cx="385213" cy="440664"/>
            <a:chOff x="8052704" y="1503208"/>
            <a:chExt cx="275073" cy="354545"/>
          </a:xfrm>
        </p:grpSpPr>
        <p:sp>
          <p:nvSpPr>
            <p:cNvPr id="1299" name="Google Shape;1299;p47"/>
            <p:cNvSpPr/>
            <p:nvPr/>
          </p:nvSpPr>
          <p:spPr>
            <a:xfrm>
              <a:off x="8052704" y="1697344"/>
              <a:ext cx="274812" cy="160409"/>
            </a:xfrm>
            <a:custGeom>
              <a:rect b="b" l="l" r="r" t="t"/>
              <a:pathLst>
                <a:path extrusionOk="0" h="6126" w="10495">
                  <a:moveTo>
                    <a:pt x="3722" y="1"/>
                  </a:moveTo>
                  <a:lnTo>
                    <a:pt x="3722" y="1270"/>
                  </a:lnTo>
                  <a:cubicBezTo>
                    <a:pt x="3722" y="1556"/>
                    <a:pt x="3531" y="1814"/>
                    <a:pt x="3254" y="1899"/>
                  </a:cubicBezTo>
                  <a:lnTo>
                    <a:pt x="945" y="2577"/>
                  </a:lnTo>
                  <a:cubicBezTo>
                    <a:pt x="383" y="2739"/>
                    <a:pt x="1" y="3254"/>
                    <a:pt x="1" y="3836"/>
                  </a:cubicBezTo>
                  <a:lnTo>
                    <a:pt x="1" y="5477"/>
                  </a:lnTo>
                  <a:cubicBezTo>
                    <a:pt x="1" y="5830"/>
                    <a:pt x="297" y="6126"/>
                    <a:pt x="659" y="6126"/>
                  </a:cubicBezTo>
                  <a:lnTo>
                    <a:pt x="9846" y="6126"/>
                  </a:lnTo>
                  <a:cubicBezTo>
                    <a:pt x="10199" y="6126"/>
                    <a:pt x="10495" y="5830"/>
                    <a:pt x="10495" y="5477"/>
                  </a:cubicBezTo>
                  <a:lnTo>
                    <a:pt x="10495" y="3836"/>
                  </a:lnTo>
                  <a:cubicBezTo>
                    <a:pt x="10495" y="3254"/>
                    <a:pt x="10113" y="2739"/>
                    <a:pt x="9560" y="2577"/>
                  </a:cubicBezTo>
                  <a:lnTo>
                    <a:pt x="7251" y="1899"/>
                  </a:lnTo>
                  <a:cubicBezTo>
                    <a:pt x="6975" y="1814"/>
                    <a:pt x="6784" y="1556"/>
                    <a:pt x="6784" y="1270"/>
                  </a:cubicBezTo>
                  <a:lnTo>
                    <a:pt x="6784" y="1"/>
                  </a:lnTo>
                  <a:close/>
                </a:path>
              </a:pathLst>
            </a:custGeom>
            <a:solidFill>
              <a:srgbClr val="F2F4F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0" name="Google Shape;1300;p47"/>
            <p:cNvSpPr/>
            <p:nvPr/>
          </p:nvSpPr>
          <p:spPr>
            <a:xfrm>
              <a:off x="8098685" y="1823267"/>
              <a:ext cx="11260" cy="34486"/>
            </a:xfrm>
            <a:custGeom>
              <a:rect b="b" l="l" r="r" t="t"/>
              <a:pathLst>
                <a:path extrusionOk="0" h="1317" w="430">
                  <a:moveTo>
                    <a:pt x="0" y="0"/>
                  </a:moveTo>
                  <a:lnTo>
                    <a:pt x="0" y="1317"/>
                  </a:lnTo>
                  <a:lnTo>
                    <a:pt x="430" y="1317"/>
                  </a:lnTo>
                  <a:lnTo>
                    <a:pt x="430" y="0"/>
                  </a:lnTo>
                  <a:close/>
                </a:path>
              </a:pathLst>
            </a:custGeom>
            <a:solidFill>
              <a:srgbClr val="EEF1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1" name="Google Shape;1301;p47"/>
            <p:cNvSpPr/>
            <p:nvPr/>
          </p:nvSpPr>
          <p:spPr>
            <a:xfrm>
              <a:off x="8270301" y="1823267"/>
              <a:ext cx="11521" cy="34486"/>
            </a:xfrm>
            <a:custGeom>
              <a:rect b="b" l="l" r="r" t="t"/>
              <a:pathLst>
                <a:path extrusionOk="0" h="1317" w="440">
                  <a:moveTo>
                    <a:pt x="0" y="0"/>
                  </a:moveTo>
                  <a:lnTo>
                    <a:pt x="0" y="1317"/>
                  </a:lnTo>
                  <a:lnTo>
                    <a:pt x="439" y="1317"/>
                  </a:lnTo>
                  <a:lnTo>
                    <a:pt x="439" y="0"/>
                  </a:lnTo>
                  <a:close/>
                </a:path>
              </a:pathLst>
            </a:custGeom>
            <a:solidFill>
              <a:srgbClr val="EEF1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2" name="Google Shape;1302;p47"/>
            <p:cNvSpPr/>
            <p:nvPr/>
          </p:nvSpPr>
          <p:spPr>
            <a:xfrm>
              <a:off x="8052704" y="1747069"/>
              <a:ext cx="275073" cy="110684"/>
            </a:xfrm>
            <a:custGeom>
              <a:rect b="b" l="l" r="r" t="t"/>
              <a:pathLst>
                <a:path extrusionOk="0" h="4227" w="10505">
                  <a:moveTo>
                    <a:pt x="3245" y="0"/>
                  </a:moveTo>
                  <a:lnTo>
                    <a:pt x="945" y="678"/>
                  </a:lnTo>
                  <a:cubicBezTo>
                    <a:pt x="383" y="840"/>
                    <a:pt x="1" y="1346"/>
                    <a:pt x="1" y="1927"/>
                  </a:cubicBezTo>
                  <a:lnTo>
                    <a:pt x="1" y="2910"/>
                  </a:lnTo>
                  <a:lnTo>
                    <a:pt x="2186" y="3349"/>
                  </a:lnTo>
                  <a:lnTo>
                    <a:pt x="2186" y="4227"/>
                  </a:lnTo>
                  <a:lnTo>
                    <a:pt x="8310" y="4227"/>
                  </a:lnTo>
                  <a:lnTo>
                    <a:pt x="8310" y="3349"/>
                  </a:lnTo>
                  <a:lnTo>
                    <a:pt x="10504" y="2910"/>
                  </a:lnTo>
                  <a:lnTo>
                    <a:pt x="10504" y="1937"/>
                  </a:lnTo>
                  <a:cubicBezTo>
                    <a:pt x="10504" y="1355"/>
                    <a:pt x="10113" y="840"/>
                    <a:pt x="9560" y="678"/>
                  </a:cubicBezTo>
                  <a:lnTo>
                    <a:pt x="7251" y="0"/>
                  </a:lnTo>
                  <a:lnTo>
                    <a:pt x="5248" y="287"/>
                  </a:lnTo>
                  <a:lnTo>
                    <a:pt x="3245" y="0"/>
                  </a:lnTo>
                  <a:close/>
                </a:path>
              </a:pathLst>
            </a:custGeom>
            <a:solidFill>
              <a:srgbClr val="ACB9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3" name="Google Shape;1303;p47"/>
            <p:cNvSpPr/>
            <p:nvPr/>
          </p:nvSpPr>
          <p:spPr>
            <a:xfrm>
              <a:off x="8150138" y="1697344"/>
              <a:ext cx="80205" cy="34381"/>
            </a:xfrm>
            <a:custGeom>
              <a:rect b="b" l="l" r="r" t="t"/>
              <a:pathLst>
                <a:path extrusionOk="0" h="1313" w="3063">
                  <a:moveTo>
                    <a:pt x="1" y="1"/>
                  </a:moveTo>
                  <a:lnTo>
                    <a:pt x="1" y="926"/>
                  </a:lnTo>
                  <a:cubicBezTo>
                    <a:pt x="478" y="1184"/>
                    <a:pt x="1005" y="1313"/>
                    <a:pt x="1532" y="1313"/>
                  </a:cubicBezTo>
                  <a:cubicBezTo>
                    <a:pt x="2059" y="1313"/>
                    <a:pt x="2586" y="1184"/>
                    <a:pt x="3063" y="926"/>
                  </a:cubicBezTo>
                  <a:lnTo>
                    <a:pt x="3063" y="1"/>
                  </a:lnTo>
                  <a:close/>
                </a:path>
              </a:pathLst>
            </a:custGeom>
            <a:solidFill>
              <a:srgbClr val="EEF1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4" name="Google Shape;1304;p47"/>
            <p:cNvSpPr/>
            <p:nvPr/>
          </p:nvSpPr>
          <p:spPr>
            <a:xfrm>
              <a:off x="8087687" y="1503208"/>
              <a:ext cx="205107" cy="136974"/>
            </a:xfrm>
            <a:custGeom>
              <a:rect b="b" l="l" r="r" t="t"/>
              <a:pathLst>
                <a:path extrusionOk="0" h="5231" w="7833">
                  <a:moveTo>
                    <a:pt x="5157" y="0"/>
                  </a:moveTo>
                  <a:cubicBezTo>
                    <a:pt x="5146" y="0"/>
                    <a:pt x="5135" y="1"/>
                    <a:pt x="5124" y="2"/>
                  </a:cubicBezTo>
                  <a:lnTo>
                    <a:pt x="3693" y="203"/>
                  </a:lnTo>
                  <a:lnTo>
                    <a:pt x="2920" y="12"/>
                  </a:lnTo>
                  <a:cubicBezTo>
                    <a:pt x="2901" y="6"/>
                    <a:pt x="2881" y="2"/>
                    <a:pt x="2860" y="2"/>
                  </a:cubicBezTo>
                  <a:cubicBezTo>
                    <a:pt x="2819" y="2"/>
                    <a:pt x="2777" y="15"/>
                    <a:pt x="2739" y="41"/>
                  </a:cubicBezTo>
                  <a:lnTo>
                    <a:pt x="1947" y="642"/>
                  </a:lnTo>
                  <a:lnTo>
                    <a:pt x="1069" y="642"/>
                  </a:lnTo>
                  <a:cubicBezTo>
                    <a:pt x="955" y="642"/>
                    <a:pt x="859" y="737"/>
                    <a:pt x="859" y="861"/>
                  </a:cubicBezTo>
                  <a:lnTo>
                    <a:pt x="859" y="1729"/>
                  </a:lnTo>
                  <a:lnTo>
                    <a:pt x="287" y="1729"/>
                  </a:lnTo>
                  <a:cubicBezTo>
                    <a:pt x="134" y="1729"/>
                    <a:pt x="29" y="1882"/>
                    <a:pt x="77" y="2025"/>
                  </a:cubicBezTo>
                  <a:lnTo>
                    <a:pt x="420" y="3046"/>
                  </a:lnTo>
                  <a:lnTo>
                    <a:pt x="77" y="3380"/>
                  </a:lnTo>
                  <a:cubicBezTo>
                    <a:pt x="20" y="3446"/>
                    <a:pt x="1" y="3532"/>
                    <a:pt x="29" y="3618"/>
                  </a:cubicBezTo>
                  <a:lnTo>
                    <a:pt x="640" y="5230"/>
                  </a:lnTo>
                  <a:lnTo>
                    <a:pt x="7194" y="5230"/>
                  </a:lnTo>
                  <a:lnTo>
                    <a:pt x="7804" y="3618"/>
                  </a:lnTo>
                  <a:cubicBezTo>
                    <a:pt x="7833" y="3532"/>
                    <a:pt x="7814" y="3446"/>
                    <a:pt x="7757" y="3380"/>
                  </a:cubicBezTo>
                  <a:lnTo>
                    <a:pt x="7413" y="3046"/>
                  </a:lnTo>
                  <a:lnTo>
                    <a:pt x="7757" y="2025"/>
                  </a:lnTo>
                  <a:cubicBezTo>
                    <a:pt x="7804" y="1882"/>
                    <a:pt x="7699" y="1729"/>
                    <a:pt x="7547" y="1729"/>
                  </a:cubicBezTo>
                  <a:lnTo>
                    <a:pt x="6755" y="1729"/>
                  </a:lnTo>
                  <a:lnTo>
                    <a:pt x="7079" y="937"/>
                  </a:lnTo>
                  <a:cubicBezTo>
                    <a:pt x="7136" y="794"/>
                    <a:pt x="7022" y="642"/>
                    <a:pt x="6869" y="642"/>
                  </a:cubicBezTo>
                  <a:lnTo>
                    <a:pt x="5887" y="642"/>
                  </a:lnTo>
                  <a:lnTo>
                    <a:pt x="5305" y="60"/>
                  </a:lnTo>
                  <a:cubicBezTo>
                    <a:pt x="5265" y="20"/>
                    <a:pt x="5212" y="0"/>
                    <a:pt x="5157" y="0"/>
                  </a:cubicBezTo>
                  <a:close/>
                </a:path>
              </a:pathLst>
            </a:custGeom>
            <a:solidFill>
              <a:srgbClr val="E6EB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5" name="Google Shape;1305;p47"/>
            <p:cNvSpPr/>
            <p:nvPr/>
          </p:nvSpPr>
          <p:spPr>
            <a:xfrm>
              <a:off x="8087687" y="1515751"/>
              <a:ext cx="190889" cy="124431"/>
            </a:xfrm>
            <a:custGeom>
              <a:rect b="b" l="l" r="r" t="t"/>
              <a:pathLst>
                <a:path extrusionOk="0" h="4752" w="7290">
                  <a:moveTo>
                    <a:pt x="2166" y="0"/>
                  </a:moveTo>
                  <a:lnTo>
                    <a:pt x="1947" y="163"/>
                  </a:lnTo>
                  <a:lnTo>
                    <a:pt x="1069" y="163"/>
                  </a:lnTo>
                  <a:cubicBezTo>
                    <a:pt x="955" y="163"/>
                    <a:pt x="859" y="258"/>
                    <a:pt x="859" y="382"/>
                  </a:cubicBezTo>
                  <a:lnTo>
                    <a:pt x="859" y="1260"/>
                  </a:lnTo>
                  <a:lnTo>
                    <a:pt x="287" y="1260"/>
                  </a:lnTo>
                  <a:cubicBezTo>
                    <a:pt x="134" y="1260"/>
                    <a:pt x="29" y="1403"/>
                    <a:pt x="77" y="1546"/>
                  </a:cubicBezTo>
                  <a:lnTo>
                    <a:pt x="420" y="2567"/>
                  </a:lnTo>
                  <a:lnTo>
                    <a:pt x="77" y="2910"/>
                  </a:lnTo>
                  <a:cubicBezTo>
                    <a:pt x="20" y="2967"/>
                    <a:pt x="1" y="3053"/>
                    <a:pt x="29" y="3139"/>
                  </a:cubicBezTo>
                  <a:lnTo>
                    <a:pt x="640" y="4751"/>
                  </a:lnTo>
                  <a:lnTo>
                    <a:pt x="7194" y="4751"/>
                  </a:lnTo>
                  <a:lnTo>
                    <a:pt x="7289" y="4503"/>
                  </a:lnTo>
                  <a:lnTo>
                    <a:pt x="7289" y="4503"/>
                  </a:lnTo>
                  <a:cubicBezTo>
                    <a:pt x="7117" y="4522"/>
                    <a:pt x="6936" y="4532"/>
                    <a:pt x="6755" y="4541"/>
                  </a:cubicBezTo>
                  <a:cubicBezTo>
                    <a:pt x="4246" y="4532"/>
                    <a:pt x="2195" y="2509"/>
                    <a:pt x="2166" y="0"/>
                  </a:cubicBezTo>
                  <a:close/>
                </a:path>
              </a:pathLst>
            </a:custGeom>
            <a:solidFill>
              <a:srgbClr val="E1E7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6" name="Google Shape;1306;p47"/>
            <p:cNvSpPr/>
            <p:nvPr/>
          </p:nvSpPr>
          <p:spPr>
            <a:xfrm>
              <a:off x="8097690" y="1577207"/>
              <a:ext cx="184866" cy="143415"/>
            </a:xfrm>
            <a:custGeom>
              <a:rect b="b" l="l" r="r" t="t"/>
              <a:pathLst>
                <a:path extrusionOk="0" h="5477" w="7060">
                  <a:moveTo>
                    <a:pt x="3091" y="0"/>
                  </a:moveTo>
                  <a:lnTo>
                    <a:pt x="2757" y="506"/>
                  </a:lnTo>
                  <a:cubicBezTo>
                    <a:pt x="2715" y="569"/>
                    <a:pt x="2642" y="607"/>
                    <a:pt x="2568" y="607"/>
                  </a:cubicBezTo>
                  <a:cubicBezTo>
                    <a:pt x="2542" y="607"/>
                    <a:pt x="2515" y="602"/>
                    <a:pt x="2490" y="592"/>
                  </a:cubicBezTo>
                  <a:lnTo>
                    <a:pt x="1431" y="134"/>
                  </a:lnTo>
                  <a:cubicBezTo>
                    <a:pt x="1403" y="120"/>
                    <a:pt x="1373" y="114"/>
                    <a:pt x="1344" y="114"/>
                  </a:cubicBezTo>
                  <a:cubicBezTo>
                    <a:pt x="1230" y="114"/>
                    <a:pt x="1126" y="212"/>
                    <a:pt x="1126" y="334"/>
                  </a:cubicBezTo>
                  <a:lnTo>
                    <a:pt x="1126" y="1317"/>
                  </a:lnTo>
                  <a:cubicBezTo>
                    <a:pt x="1126" y="1555"/>
                    <a:pt x="926" y="1756"/>
                    <a:pt x="687" y="1756"/>
                  </a:cubicBezTo>
                  <a:lnTo>
                    <a:pt x="611" y="1756"/>
                  </a:lnTo>
                  <a:cubicBezTo>
                    <a:pt x="604" y="1755"/>
                    <a:pt x="598" y="1755"/>
                    <a:pt x="592" y="1755"/>
                  </a:cubicBezTo>
                  <a:cubicBezTo>
                    <a:pt x="314" y="1755"/>
                    <a:pt x="76" y="1962"/>
                    <a:pt x="38" y="2242"/>
                  </a:cubicBezTo>
                  <a:cubicBezTo>
                    <a:pt x="0" y="2567"/>
                    <a:pt x="258" y="2843"/>
                    <a:pt x="582" y="2843"/>
                  </a:cubicBezTo>
                  <a:lnTo>
                    <a:pt x="697" y="2843"/>
                  </a:lnTo>
                  <a:cubicBezTo>
                    <a:pt x="811" y="4331"/>
                    <a:pt x="2042" y="5476"/>
                    <a:pt x="3530" y="5476"/>
                  </a:cubicBezTo>
                  <a:cubicBezTo>
                    <a:pt x="5018" y="5476"/>
                    <a:pt x="6249" y="4331"/>
                    <a:pt x="6363" y="2843"/>
                  </a:cubicBezTo>
                  <a:lnTo>
                    <a:pt x="6478" y="2843"/>
                  </a:lnTo>
                  <a:cubicBezTo>
                    <a:pt x="6802" y="2843"/>
                    <a:pt x="7060" y="2567"/>
                    <a:pt x="7022" y="2242"/>
                  </a:cubicBezTo>
                  <a:cubicBezTo>
                    <a:pt x="6983" y="1956"/>
                    <a:pt x="6745" y="1746"/>
                    <a:pt x="6449" y="1746"/>
                  </a:cubicBezTo>
                  <a:lnTo>
                    <a:pt x="6373" y="1746"/>
                  </a:lnTo>
                  <a:cubicBezTo>
                    <a:pt x="6134" y="1746"/>
                    <a:pt x="5934" y="1555"/>
                    <a:pt x="5934" y="1307"/>
                  </a:cubicBezTo>
                  <a:lnTo>
                    <a:pt x="5934" y="878"/>
                  </a:lnTo>
                  <a:lnTo>
                    <a:pt x="4627" y="0"/>
                  </a:lnTo>
                  <a:lnTo>
                    <a:pt x="4627" y="506"/>
                  </a:lnTo>
                  <a:cubicBezTo>
                    <a:pt x="4627" y="628"/>
                    <a:pt x="4524" y="718"/>
                    <a:pt x="4412" y="718"/>
                  </a:cubicBezTo>
                  <a:cubicBezTo>
                    <a:pt x="4375" y="718"/>
                    <a:pt x="4338" y="708"/>
                    <a:pt x="4303" y="687"/>
                  </a:cubicBezTo>
                  <a:lnTo>
                    <a:pt x="3091" y="0"/>
                  </a:lnTo>
                  <a:close/>
                </a:path>
              </a:pathLst>
            </a:custGeom>
            <a:solidFill>
              <a:srgbClr val="F0F3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7" name="Google Shape;1307;p47"/>
            <p:cNvSpPr/>
            <p:nvPr/>
          </p:nvSpPr>
          <p:spPr>
            <a:xfrm>
              <a:off x="8150138" y="1623031"/>
              <a:ext cx="11521" cy="17151"/>
            </a:xfrm>
            <a:custGeom>
              <a:rect b="b" l="l" r="r" t="t"/>
              <a:pathLst>
                <a:path extrusionOk="0" h="655" w="440">
                  <a:moveTo>
                    <a:pt x="220" y="1"/>
                  </a:moveTo>
                  <a:cubicBezTo>
                    <a:pt x="110" y="1"/>
                    <a:pt x="1" y="72"/>
                    <a:pt x="1" y="216"/>
                  </a:cubicBezTo>
                  <a:lnTo>
                    <a:pt x="1" y="435"/>
                  </a:lnTo>
                  <a:cubicBezTo>
                    <a:pt x="1" y="559"/>
                    <a:pt x="96" y="654"/>
                    <a:pt x="220" y="654"/>
                  </a:cubicBezTo>
                  <a:cubicBezTo>
                    <a:pt x="334" y="654"/>
                    <a:pt x="430" y="559"/>
                    <a:pt x="439" y="444"/>
                  </a:cubicBezTo>
                  <a:lnTo>
                    <a:pt x="439" y="216"/>
                  </a:lnTo>
                  <a:cubicBezTo>
                    <a:pt x="439" y="72"/>
                    <a:pt x="330" y="1"/>
                    <a:pt x="220" y="1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8" name="Google Shape;1308;p47"/>
            <p:cNvSpPr/>
            <p:nvPr/>
          </p:nvSpPr>
          <p:spPr>
            <a:xfrm>
              <a:off x="8218848" y="1623031"/>
              <a:ext cx="11495" cy="17151"/>
            </a:xfrm>
            <a:custGeom>
              <a:rect b="b" l="l" r="r" t="t"/>
              <a:pathLst>
                <a:path extrusionOk="0" h="655" w="439">
                  <a:moveTo>
                    <a:pt x="219" y="1"/>
                  </a:moveTo>
                  <a:cubicBezTo>
                    <a:pt x="110" y="1"/>
                    <a:pt x="0" y="72"/>
                    <a:pt x="0" y="216"/>
                  </a:cubicBezTo>
                  <a:lnTo>
                    <a:pt x="0" y="435"/>
                  </a:lnTo>
                  <a:cubicBezTo>
                    <a:pt x="0" y="559"/>
                    <a:pt x="95" y="654"/>
                    <a:pt x="219" y="654"/>
                  </a:cubicBezTo>
                  <a:cubicBezTo>
                    <a:pt x="334" y="654"/>
                    <a:pt x="429" y="559"/>
                    <a:pt x="439" y="444"/>
                  </a:cubicBezTo>
                  <a:lnTo>
                    <a:pt x="439" y="216"/>
                  </a:lnTo>
                  <a:cubicBezTo>
                    <a:pt x="439" y="72"/>
                    <a:pt x="329" y="1"/>
                    <a:pt x="219" y="1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9" name="Google Shape;1309;p47"/>
            <p:cNvSpPr/>
            <p:nvPr/>
          </p:nvSpPr>
          <p:spPr>
            <a:xfrm>
              <a:off x="8164618" y="1662963"/>
              <a:ext cx="50799" cy="17439"/>
            </a:xfrm>
            <a:custGeom>
              <a:rect b="b" l="l" r="r" t="t"/>
              <a:pathLst>
                <a:path extrusionOk="0" h="666" w="1940">
                  <a:moveTo>
                    <a:pt x="323" y="0"/>
                  </a:moveTo>
                  <a:cubicBezTo>
                    <a:pt x="153" y="0"/>
                    <a:pt x="0" y="224"/>
                    <a:pt x="163" y="379"/>
                  </a:cubicBezTo>
                  <a:cubicBezTo>
                    <a:pt x="382" y="562"/>
                    <a:pt x="654" y="666"/>
                    <a:pt x="937" y="666"/>
                  </a:cubicBezTo>
                  <a:cubicBezTo>
                    <a:pt x="949" y="666"/>
                    <a:pt x="962" y="666"/>
                    <a:pt x="974" y="665"/>
                  </a:cubicBezTo>
                  <a:cubicBezTo>
                    <a:pt x="986" y="666"/>
                    <a:pt x="999" y="666"/>
                    <a:pt x="1011" y="666"/>
                  </a:cubicBezTo>
                  <a:cubicBezTo>
                    <a:pt x="1294" y="666"/>
                    <a:pt x="1565" y="562"/>
                    <a:pt x="1785" y="379"/>
                  </a:cubicBezTo>
                  <a:cubicBezTo>
                    <a:pt x="1940" y="224"/>
                    <a:pt x="1792" y="0"/>
                    <a:pt x="1624" y="0"/>
                  </a:cubicBezTo>
                  <a:cubicBezTo>
                    <a:pt x="1575" y="0"/>
                    <a:pt x="1525" y="19"/>
                    <a:pt x="1480" y="64"/>
                  </a:cubicBezTo>
                  <a:cubicBezTo>
                    <a:pt x="1327" y="169"/>
                    <a:pt x="1150" y="222"/>
                    <a:pt x="974" y="222"/>
                  </a:cubicBezTo>
                  <a:cubicBezTo>
                    <a:pt x="797" y="222"/>
                    <a:pt x="621" y="169"/>
                    <a:pt x="468" y="64"/>
                  </a:cubicBezTo>
                  <a:cubicBezTo>
                    <a:pt x="423" y="19"/>
                    <a:pt x="372" y="0"/>
                    <a:pt x="323" y="0"/>
                  </a:cubicBez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0" name="Google Shape;1310;p47"/>
            <p:cNvSpPr/>
            <p:nvPr/>
          </p:nvSpPr>
          <p:spPr>
            <a:xfrm>
              <a:off x="8097690" y="1577207"/>
              <a:ext cx="155382" cy="143389"/>
            </a:xfrm>
            <a:custGeom>
              <a:rect b="b" l="l" r="r" t="t"/>
              <a:pathLst>
                <a:path extrusionOk="0" h="5476" w="5934">
                  <a:moveTo>
                    <a:pt x="3101" y="0"/>
                  </a:moveTo>
                  <a:lnTo>
                    <a:pt x="2757" y="506"/>
                  </a:lnTo>
                  <a:cubicBezTo>
                    <a:pt x="2715" y="569"/>
                    <a:pt x="2642" y="607"/>
                    <a:pt x="2568" y="607"/>
                  </a:cubicBezTo>
                  <a:cubicBezTo>
                    <a:pt x="2542" y="607"/>
                    <a:pt x="2515" y="602"/>
                    <a:pt x="2490" y="592"/>
                  </a:cubicBezTo>
                  <a:lnTo>
                    <a:pt x="1431" y="134"/>
                  </a:lnTo>
                  <a:cubicBezTo>
                    <a:pt x="1403" y="120"/>
                    <a:pt x="1373" y="114"/>
                    <a:pt x="1344" y="114"/>
                  </a:cubicBezTo>
                  <a:cubicBezTo>
                    <a:pt x="1230" y="114"/>
                    <a:pt x="1126" y="212"/>
                    <a:pt x="1126" y="334"/>
                  </a:cubicBezTo>
                  <a:lnTo>
                    <a:pt x="1126" y="1317"/>
                  </a:lnTo>
                  <a:cubicBezTo>
                    <a:pt x="1126" y="1555"/>
                    <a:pt x="935" y="1756"/>
                    <a:pt x="687" y="1756"/>
                  </a:cubicBezTo>
                  <a:lnTo>
                    <a:pt x="611" y="1756"/>
                  </a:lnTo>
                  <a:cubicBezTo>
                    <a:pt x="604" y="1755"/>
                    <a:pt x="598" y="1755"/>
                    <a:pt x="592" y="1755"/>
                  </a:cubicBezTo>
                  <a:cubicBezTo>
                    <a:pt x="314" y="1755"/>
                    <a:pt x="76" y="1962"/>
                    <a:pt x="38" y="2242"/>
                  </a:cubicBezTo>
                  <a:cubicBezTo>
                    <a:pt x="0" y="2567"/>
                    <a:pt x="258" y="2843"/>
                    <a:pt x="582" y="2843"/>
                  </a:cubicBezTo>
                  <a:lnTo>
                    <a:pt x="697" y="2843"/>
                  </a:lnTo>
                  <a:cubicBezTo>
                    <a:pt x="809" y="4347"/>
                    <a:pt x="2057" y="5475"/>
                    <a:pt x="3511" y="5475"/>
                  </a:cubicBezTo>
                  <a:cubicBezTo>
                    <a:pt x="3662" y="5475"/>
                    <a:pt x="3815" y="5463"/>
                    <a:pt x="3969" y="5438"/>
                  </a:cubicBezTo>
                  <a:cubicBezTo>
                    <a:pt x="2585" y="5219"/>
                    <a:pt x="1565" y="4026"/>
                    <a:pt x="1565" y="2624"/>
                  </a:cubicBezTo>
                  <a:lnTo>
                    <a:pt x="1565" y="1479"/>
                  </a:lnTo>
                  <a:cubicBezTo>
                    <a:pt x="1565" y="1172"/>
                    <a:pt x="1818" y="939"/>
                    <a:pt x="2105" y="939"/>
                  </a:cubicBezTo>
                  <a:cubicBezTo>
                    <a:pt x="2175" y="939"/>
                    <a:pt x="2247" y="953"/>
                    <a:pt x="2318" y="983"/>
                  </a:cubicBezTo>
                  <a:cubicBezTo>
                    <a:pt x="2414" y="1031"/>
                    <a:pt x="2519" y="1040"/>
                    <a:pt x="2624" y="1040"/>
                  </a:cubicBezTo>
                  <a:cubicBezTo>
                    <a:pt x="2834" y="1012"/>
                    <a:pt x="3024" y="897"/>
                    <a:pt x="3139" y="716"/>
                  </a:cubicBezTo>
                  <a:lnTo>
                    <a:pt x="3225" y="582"/>
                  </a:lnTo>
                  <a:lnTo>
                    <a:pt x="4074" y="1069"/>
                  </a:lnTo>
                  <a:cubicBezTo>
                    <a:pt x="4177" y="1128"/>
                    <a:pt x="4290" y="1156"/>
                    <a:pt x="4401" y="1156"/>
                  </a:cubicBezTo>
                  <a:cubicBezTo>
                    <a:pt x="4648" y="1156"/>
                    <a:pt x="4887" y="1017"/>
                    <a:pt x="4999" y="773"/>
                  </a:cubicBezTo>
                  <a:lnTo>
                    <a:pt x="5695" y="1240"/>
                  </a:lnTo>
                  <a:lnTo>
                    <a:pt x="5715" y="1250"/>
                  </a:lnTo>
                  <a:lnTo>
                    <a:pt x="5734" y="1269"/>
                  </a:lnTo>
                  <a:lnTo>
                    <a:pt x="5934" y="1364"/>
                  </a:lnTo>
                  <a:cubicBezTo>
                    <a:pt x="5934" y="1345"/>
                    <a:pt x="5934" y="1326"/>
                    <a:pt x="5934" y="1307"/>
                  </a:cubicBezTo>
                  <a:lnTo>
                    <a:pt x="5934" y="878"/>
                  </a:lnTo>
                  <a:lnTo>
                    <a:pt x="4627" y="0"/>
                  </a:lnTo>
                  <a:lnTo>
                    <a:pt x="4627" y="506"/>
                  </a:lnTo>
                  <a:cubicBezTo>
                    <a:pt x="4627" y="628"/>
                    <a:pt x="4524" y="718"/>
                    <a:pt x="4412" y="718"/>
                  </a:cubicBezTo>
                  <a:cubicBezTo>
                    <a:pt x="4375" y="718"/>
                    <a:pt x="4338" y="708"/>
                    <a:pt x="4303" y="687"/>
                  </a:cubicBezTo>
                  <a:lnTo>
                    <a:pt x="3101" y="0"/>
                  </a:lnTo>
                  <a:close/>
                </a:path>
              </a:pathLst>
            </a:custGeom>
            <a:solidFill>
              <a:srgbClr val="F2F4F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1" name="Google Shape;1311;p47"/>
            <p:cNvSpPr/>
            <p:nvPr/>
          </p:nvSpPr>
          <p:spPr>
            <a:xfrm>
              <a:off x="8178863" y="1754558"/>
              <a:ext cx="22755" cy="63237"/>
            </a:xfrm>
            <a:custGeom>
              <a:rect b="b" l="l" r="r" t="t"/>
              <a:pathLst>
                <a:path extrusionOk="0" h="2415" w="869">
                  <a:moveTo>
                    <a:pt x="1" y="1"/>
                  </a:moveTo>
                  <a:lnTo>
                    <a:pt x="1" y="2195"/>
                  </a:lnTo>
                  <a:cubicBezTo>
                    <a:pt x="1" y="2309"/>
                    <a:pt x="96" y="2414"/>
                    <a:pt x="211" y="2414"/>
                  </a:cubicBezTo>
                  <a:lnTo>
                    <a:pt x="649" y="2414"/>
                  </a:lnTo>
                  <a:cubicBezTo>
                    <a:pt x="773" y="2405"/>
                    <a:pt x="869" y="2309"/>
                    <a:pt x="869" y="2195"/>
                  </a:cubicBezTo>
                  <a:lnTo>
                    <a:pt x="869" y="1"/>
                  </a:lnTo>
                  <a:close/>
                </a:path>
              </a:pathLst>
            </a:custGeom>
            <a:solidFill>
              <a:srgbClr val="ECF0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2" name="Google Shape;1312;p47"/>
            <p:cNvSpPr/>
            <p:nvPr/>
          </p:nvSpPr>
          <p:spPr>
            <a:xfrm>
              <a:off x="8127645" y="1728137"/>
              <a:ext cx="62477" cy="57921"/>
            </a:xfrm>
            <a:custGeom>
              <a:rect b="b" l="l" r="r" t="t"/>
              <a:pathLst>
                <a:path extrusionOk="0" h="2212" w="2386">
                  <a:moveTo>
                    <a:pt x="512" y="1"/>
                  </a:moveTo>
                  <a:cubicBezTo>
                    <a:pt x="431" y="1"/>
                    <a:pt x="355" y="43"/>
                    <a:pt x="316" y="122"/>
                  </a:cubicBezTo>
                  <a:lnTo>
                    <a:pt x="30" y="685"/>
                  </a:lnTo>
                  <a:cubicBezTo>
                    <a:pt x="1" y="752"/>
                    <a:pt x="1" y="828"/>
                    <a:pt x="30" y="895"/>
                  </a:cubicBezTo>
                  <a:lnTo>
                    <a:pt x="716" y="2097"/>
                  </a:lnTo>
                  <a:cubicBezTo>
                    <a:pt x="756" y="2171"/>
                    <a:pt x="833" y="2211"/>
                    <a:pt x="912" y="2211"/>
                  </a:cubicBezTo>
                  <a:cubicBezTo>
                    <a:pt x="964" y="2211"/>
                    <a:pt x="1018" y="2193"/>
                    <a:pt x="1060" y="2154"/>
                  </a:cubicBezTo>
                  <a:lnTo>
                    <a:pt x="2386" y="1010"/>
                  </a:lnTo>
                  <a:lnTo>
                    <a:pt x="621" y="27"/>
                  </a:lnTo>
                  <a:cubicBezTo>
                    <a:pt x="586" y="9"/>
                    <a:pt x="548" y="1"/>
                    <a:pt x="512" y="1"/>
                  </a:cubicBezTo>
                  <a:close/>
                </a:path>
              </a:pathLst>
            </a:custGeom>
            <a:solidFill>
              <a:srgbClr val="E7E9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3" name="Google Shape;1313;p47"/>
            <p:cNvSpPr/>
            <p:nvPr/>
          </p:nvSpPr>
          <p:spPr>
            <a:xfrm>
              <a:off x="8190096" y="1728137"/>
              <a:ext cx="62477" cy="57816"/>
            </a:xfrm>
            <a:custGeom>
              <a:rect b="b" l="l" r="r" t="t"/>
              <a:pathLst>
                <a:path extrusionOk="0" h="2208" w="2386">
                  <a:moveTo>
                    <a:pt x="1875" y="1"/>
                  </a:moveTo>
                  <a:cubicBezTo>
                    <a:pt x="1839" y="1"/>
                    <a:pt x="1801" y="9"/>
                    <a:pt x="1766" y="27"/>
                  </a:cubicBezTo>
                  <a:lnTo>
                    <a:pt x="1" y="1010"/>
                  </a:lnTo>
                  <a:lnTo>
                    <a:pt x="1337" y="2154"/>
                  </a:lnTo>
                  <a:cubicBezTo>
                    <a:pt x="1376" y="2190"/>
                    <a:pt x="1427" y="2207"/>
                    <a:pt x="1480" y="2207"/>
                  </a:cubicBezTo>
                  <a:cubicBezTo>
                    <a:pt x="1555" y="2207"/>
                    <a:pt x="1631" y="2170"/>
                    <a:pt x="1670" y="2097"/>
                  </a:cubicBezTo>
                  <a:lnTo>
                    <a:pt x="2357" y="895"/>
                  </a:lnTo>
                  <a:cubicBezTo>
                    <a:pt x="2386" y="828"/>
                    <a:pt x="2386" y="752"/>
                    <a:pt x="2357" y="685"/>
                  </a:cubicBezTo>
                  <a:lnTo>
                    <a:pt x="2071" y="122"/>
                  </a:lnTo>
                  <a:cubicBezTo>
                    <a:pt x="2032" y="43"/>
                    <a:pt x="1956" y="1"/>
                    <a:pt x="1875" y="1"/>
                  </a:cubicBezTo>
                  <a:close/>
                </a:path>
              </a:pathLst>
            </a:custGeom>
            <a:solidFill>
              <a:srgbClr val="E7E9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4" name="Google Shape;1314;p47"/>
            <p:cNvSpPr/>
            <p:nvPr/>
          </p:nvSpPr>
          <p:spPr>
            <a:xfrm>
              <a:off x="8058464" y="1770557"/>
              <a:ext cx="51480" cy="64206"/>
            </a:xfrm>
            <a:custGeom>
              <a:rect b="b" l="l" r="r" t="t"/>
              <a:pathLst>
                <a:path extrusionOk="0" h="2452" w="1966">
                  <a:moveTo>
                    <a:pt x="296" y="0"/>
                  </a:moveTo>
                  <a:cubicBezTo>
                    <a:pt x="182" y="96"/>
                    <a:pt x="86" y="201"/>
                    <a:pt x="0" y="325"/>
                  </a:cubicBezTo>
                  <a:lnTo>
                    <a:pt x="1317" y="1488"/>
                  </a:lnTo>
                  <a:cubicBezTo>
                    <a:pt x="1450" y="1612"/>
                    <a:pt x="1536" y="1794"/>
                    <a:pt x="1536" y="1975"/>
                  </a:cubicBezTo>
                  <a:lnTo>
                    <a:pt x="1536" y="2376"/>
                  </a:lnTo>
                  <a:lnTo>
                    <a:pt x="1966" y="2452"/>
                  </a:lnTo>
                  <a:lnTo>
                    <a:pt x="1966" y="1975"/>
                  </a:lnTo>
                  <a:cubicBezTo>
                    <a:pt x="1966" y="1670"/>
                    <a:pt x="1832" y="1364"/>
                    <a:pt x="1603" y="1164"/>
                  </a:cubicBezTo>
                  <a:lnTo>
                    <a:pt x="296" y="0"/>
                  </a:lnTo>
                  <a:close/>
                </a:path>
              </a:pathLst>
            </a:custGeom>
            <a:solidFill>
              <a:srgbClr val="899C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5" name="Google Shape;1315;p47"/>
            <p:cNvSpPr/>
            <p:nvPr/>
          </p:nvSpPr>
          <p:spPr>
            <a:xfrm>
              <a:off x="8270301" y="1770557"/>
              <a:ext cx="51480" cy="64206"/>
            </a:xfrm>
            <a:custGeom>
              <a:rect b="b" l="l" r="r" t="t"/>
              <a:pathLst>
                <a:path extrusionOk="0" h="2452" w="1966">
                  <a:moveTo>
                    <a:pt x="1670" y="0"/>
                  </a:moveTo>
                  <a:lnTo>
                    <a:pt x="372" y="1164"/>
                  </a:lnTo>
                  <a:cubicBezTo>
                    <a:pt x="134" y="1364"/>
                    <a:pt x="0" y="1670"/>
                    <a:pt x="0" y="1975"/>
                  </a:cubicBezTo>
                  <a:lnTo>
                    <a:pt x="0" y="2452"/>
                  </a:lnTo>
                  <a:lnTo>
                    <a:pt x="439" y="2376"/>
                  </a:lnTo>
                  <a:lnTo>
                    <a:pt x="439" y="1975"/>
                  </a:lnTo>
                  <a:cubicBezTo>
                    <a:pt x="439" y="1794"/>
                    <a:pt x="515" y="1612"/>
                    <a:pt x="659" y="1488"/>
                  </a:cubicBezTo>
                  <a:lnTo>
                    <a:pt x="1965" y="325"/>
                  </a:lnTo>
                  <a:cubicBezTo>
                    <a:pt x="1889" y="201"/>
                    <a:pt x="1784" y="96"/>
                    <a:pt x="1670" y="0"/>
                  </a:cubicBezTo>
                  <a:close/>
                </a:path>
              </a:pathLst>
            </a:custGeom>
            <a:solidFill>
              <a:srgbClr val="899C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16" name="Google Shape;1316;p47"/>
          <p:cNvGrpSpPr/>
          <p:nvPr/>
        </p:nvGrpSpPr>
        <p:grpSpPr>
          <a:xfrm>
            <a:off x="2467291" y="4378786"/>
            <a:ext cx="485229" cy="440626"/>
            <a:chOff x="1989911" y="2306065"/>
            <a:chExt cx="387099" cy="353207"/>
          </a:xfrm>
        </p:grpSpPr>
        <p:sp>
          <p:nvSpPr>
            <p:cNvPr id="1317" name="Google Shape;1317;p47"/>
            <p:cNvSpPr/>
            <p:nvPr/>
          </p:nvSpPr>
          <p:spPr>
            <a:xfrm>
              <a:off x="2110003" y="2555181"/>
              <a:ext cx="146916" cy="88775"/>
            </a:xfrm>
            <a:custGeom>
              <a:rect b="b" l="l" r="r" t="t"/>
              <a:pathLst>
                <a:path extrusionOk="0" h="3379" w="5592">
                  <a:moveTo>
                    <a:pt x="2796" y="1"/>
                  </a:moveTo>
                  <a:lnTo>
                    <a:pt x="576" y="986"/>
                  </a:lnTo>
                  <a:lnTo>
                    <a:pt x="1" y="2879"/>
                  </a:lnTo>
                  <a:lnTo>
                    <a:pt x="1298" y="3108"/>
                  </a:lnTo>
                  <a:lnTo>
                    <a:pt x="2865" y="3379"/>
                  </a:lnTo>
                  <a:lnTo>
                    <a:pt x="5591" y="2879"/>
                  </a:lnTo>
                  <a:lnTo>
                    <a:pt x="5238" y="1714"/>
                  </a:lnTo>
                  <a:lnTo>
                    <a:pt x="5016" y="986"/>
                  </a:lnTo>
                  <a:lnTo>
                    <a:pt x="2796" y="1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8" name="Google Shape;1318;p47"/>
            <p:cNvSpPr/>
            <p:nvPr/>
          </p:nvSpPr>
          <p:spPr>
            <a:xfrm>
              <a:off x="2110003" y="2555181"/>
              <a:ext cx="137615" cy="81681"/>
            </a:xfrm>
            <a:custGeom>
              <a:rect b="b" l="l" r="r" t="t"/>
              <a:pathLst>
                <a:path extrusionOk="0" h="3109" w="5238">
                  <a:moveTo>
                    <a:pt x="2796" y="1"/>
                  </a:moveTo>
                  <a:lnTo>
                    <a:pt x="583" y="986"/>
                  </a:lnTo>
                  <a:lnTo>
                    <a:pt x="1" y="2879"/>
                  </a:lnTo>
                  <a:lnTo>
                    <a:pt x="1298" y="3108"/>
                  </a:lnTo>
                  <a:lnTo>
                    <a:pt x="1561" y="1714"/>
                  </a:lnTo>
                  <a:lnTo>
                    <a:pt x="5238" y="1714"/>
                  </a:lnTo>
                  <a:lnTo>
                    <a:pt x="5016" y="986"/>
                  </a:lnTo>
                  <a:lnTo>
                    <a:pt x="2796" y="1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9" name="Google Shape;1319;p47"/>
            <p:cNvSpPr/>
            <p:nvPr/>
          </p:nvSpPr>
          <p:spPr>
            <a:xfrm>
              <a:off x="1989911" y="2306065"/>
              <a:ext cx="387099" cy="275021"/>
            </a:xfrm>
            <a:custGeom>
              <a:rect b="b" l="l" r="r" t="t"/>
              <a:pathLst>
                <a:path extrusionOk="0" h="10468" w="14734">
                  <a:moveTo>
                    <a:pt x="1215" y="1"/>
                  </a:moveTo>
                  <a:cubicBezTo>
                    <a:pt x="542" y="1"/>
                    <a:pt x="1" y="549"/>
                    <a:pt x="1" y="1222"/>
                  </a:cubicBezTo>
                  <a:lnTo>
                    <a:pt x="1" y="9247"/>
                  </a:lnTo>
                  <a:cubicBezTo>
                    <a:pt x="1" y="9920"/>
                    <a:pt x="542" y="10468"/>
                    <a:pt x="1215" y="10468"/>
                  </a:cubicBezTo>
                  <a:lnTo>
                    <a:pt x="13513" y="10468"/>
                  </a:lnTo>
                  <a:cubicBezTo>
                    <a:pt x="14185" y="10468"/>
                    <a:pt x="14733" y="9920"/>
                    <a:pt x="14733" y="9247"/>
                  </a:cubicBezTo>
                  <a:lnTo>
                    <a:pt x="14733" y="1222"/>
                  </a:lnTo>
                  <a:cubicBezTo>
                    <a:pt x="14733" y="549"/>
                    <a:pt x="14185" y="1"/>
                    <a:pt x="13513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0" name="Google Shape;1320;p47"/>
            <p:cNvSpPr/>
            <p:nvPr/>
          </p:nvSpPr>
          <p:spPr>
            <a:xfrm>
              <a:off x="2021438" y="2337723"/>
              <a:ext cx="324045" cy="193628"/>
            </a:xfrm>
            <a:custGeom>
              <a:rect b="b" l="l" r="r" t="t"/>
              <a:pathLst>
                <a:path extrusionOk="0" h="7370" w="12334">
                  <a:moveTo>
                    <a:pt x="12320" y="1"/>
                  </a:moveTo>
                  <a:cubicBezTo>
                    <a:pt x="12318" y="1"/>
                    <a:pt x="12315" y="2"/>
                    <a:pt x="12313" y="3"/>
                  </a:cubicBezTo>
                  <a:lnTo>
                    <a:pt x="15" y="3"/>
                  </a:lnTo>
                  <a:cubicBezTo>
                    <a:pt x="8" y="3"/>
                    <a:pt x="1" y="10"/>
                    <a:pt x="1" y="17"/>
                  </a:cubicBezTo>
                  <a:lnTo>
                    <a:pt x="1" y="7369"/>
                  </a:lnTo>
                  <a:lnTo>
                    <a:pt x="12333" y="7369"/>
                  </a:lnTo>
                  <a:lnTo>
                    <a:pt x="12333" y="17"/>
                  </a:lnTo>
                  <a:cubicBezTo>
                    <a:pt x="12333" y="11"/>
                    <a:pt x="12329" y="1"/>
                    <a:pt x="12320" y="1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1" name="Google Shape;1321;p47"/>
            <p:cNvSpPr/>
            <p:nvPr/>
          </p:nvSpPr>
          <p:spPr>
            <a:xfrm>
              <a:off x="2327224" y="2337776"/>
              <a:ext cx="18259" cy="193576"/>
            </a:xfrm>
            <a:custGeom>
              <a:rect b="b" l="l" r="r" t="t"/>
              <a:pathLst>
                <a:path extrusionOk="0" h="7368" w="695">
                  <a:moveTo>
                    <a:pt x="1" y="1"/>
                  </a:moveTo>
                  <a:cubicBezTo>
                    <a:pt x="1" y="8"/>
                    <a:pt x="1" y="8"/>
                    <a:pt x="1" y="15"/>
                  </a:cubicBezTo>
                  <a:lnTo>
                    <a:pt x="1" y="7367"/>
                  </a:lnTo>
                  <a:lnTo>
                    <a:pt x="694" y="7367"/>
                  </a:lnTo>
                  <a:lnTo>
                    <a:pt x="694" y="15"/>
                  </a:lnTo>
                  <a:cubicBezTo>
                    <a:pt x="694" y="8"/>
                    <a:pt x="694" y="8"/>
                    <a:pt x="694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2" name="Google Shape;1322;p47"/>
            <p:cNvSpPr/>
            <p:nvPr/>
          </p:nvSpPr>
          <p:spPr>
            <a:xfrm>
              <a:off x="2069543" y="2630819"/>
              <a:ext cx="227651" cy="28453"/>
            </a:xfrm>
            <a:custGeom>
              <a:rect b="b" l="l" r="r" t="t"/>
              <a:pathLst>
                <a:path extrusionOk="0" h="1083" w="8665">
                  <a:moveTo>
                    <a:pt x="542" y="0"/>
                  </a:moveTo>
                  <a:cubicBezTo>
                    <a:pt x="244" y="0"/>
                    <a:pt x="1" y="243"/>
                    <a:pt x="1" y="541"/>
                  </a:cubicBezTo>
                  <a:cubicBezTo>
                    <a:pt x="1" y="839"/>
                    <a:pt x="244" y="1082"/>
                    <a:pt x="542" y="1082"/>
                  </a:cubicBezTo>
                  <a:lnTo>
                    <a:pt x="8123" y="1082"/>
                  </a:lnTo>
                  <a:cubicBezTo>
                    <a:pt x="8421" y="1082"/>
                    <a:pt x="8664" y="839"/>
                    <a:pt x="8664" y="541"/>
                  </a:cubicBezTo>
                  <a:cubicBezTo>
                    <a:pt x="8664" y="243"/>
                    <a:pt x="8421" y="0"/>
                    <a:pt x="8123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3" name="Google Shape;1323;p47"/>
            <p:cNvSpPr/>
            <p:nvPr/>
          </p:nvSpPr>
          <p:spPr>
            <a:xfrm>
              <a:off x="2175237" y="2549191"/>
              <a:ext cx="14975" cy="11849"/>
            </a:xfrm>
            <a:custGeom>
              <a:rect b="b" l="l" r="r" t="t"/>
              <a:pathLst>
                <a:path extrusionOk="0" h="451" w="570">
                  <a:moveTo>
                    <a:pt x="312" y="0"/>
                  </a:moveTo>
                  <a:cubicBezTo>
                    <a:pt x="266" y="0"/>
                    <a:pt x="218" y="15"/>
                    <a:pt x="174" y="48"/>
                  </a:cubicBezTo>
                  <a:cubicBezTo>
                    <a:pt x="1" y="180"/>
                    <a:pt x="91" y="451"/>
                    <a:pt x="313" y="451"/>
                  </a:cubicBezTo>
                  <a:cubicBezTo>
                    <a:pt x="410" y="451"/>
                    <a:pt x="500" y="381"/>
                    <a:pt x="528" y="284"/>
                  </a:cubicBezTo>
                  <a:cubicBezTo>
                    <a:pt x="570" y="129"/>
                    <a:pt x="448" y="0"/>
                    <a:pt x="312" y="0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24" name="Google Shape;1324;p47"/>
          <p:cNvGrpSpPr/>
          <p:nvPr/>
        </p:nvGrpSpPr>
        <p:grpSpPr>
          <a:xfrm>
            <a:off x="2107886" y="3709782"/>
            <a:ext cx="634747" cy="615598"/>
            <a:chOff x="4820425" y="1329900"/>
            <a:chExt cx="70175" cy="70350"/>
          </a:xfrm>
        </p:grpSpPr>
        <p:sp>
          <p:nvSpPr>
            <p:cNvPr id="1325" name="Google Shape;1325;p47"/>
            <p:cNvSpPr/>
            <p:nvPr/>
          </p:nvSpPr>
          <p:spPr>
            <a:xfrm>
              <a:off x="4862975" y="1335475"/>
              <a:ext cx="27625" cy="34650"/>
            </a:xfrm>
            <a:custGeom>
              <a:rect b="b" l="l" r="r" t="t"/>
              <a:pathLst>
                <a:path extrusionOk="0" h="1386" w="1105">
                  <a:moveTo>
                    <a:pt x="1" y="1"/>
                  </a:moveTo>
                  <a:lnTo>
                    <a:pt x="1" y="491"/>
                  </a:lnTo>
                  <a:cubicBezTo>
                    <a:pt x="217" y="585"/>
                    <a:pt x="376" y="765"/>
                    <a:pt x="441" y="989"/>
                  </a:cubicBezTo>
                  <a:lnTo>
                    <a:pt x="275" y="989"/>
                  </a:lnTo>
                  <a:lnTo>
                    <a:pt x="679" y="1386"/>
                  </a:lnTo>
                  <a:lnTo>
                    <a:pt x="1104" y="989"/>
                  </a:lnTo>
                  <a:lnTo>
                    <a:pt x="917" y="989"/>
                  </a:lnTo>
                  <a:cubicBezTo>
                    <a:pt x="830" y="513"/>
                    <a:pt x="470" y="123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6" name="Google Shape;1326;p47"/>
            <p:cNvSpPr/>
            <p:nvPr/>
          </p:nvSpPr>
          <p:spPr>
            <a:xfrm>
              <a:off x="4820425" y="1360000"/>
              <a:ext cx="27625" cy="34650"/>
            </a:xfrm>
            <a:custGeom>
              <a:rect b="b" l="l" r="r" t="t"/>
              <a:pathLst>
                <a:path extrusionOk="0" h="1386" w="1105">
                  <a:moveTo>
                    <a:pt x="426" y="1"/>
                  </a:moveTo>
                  <a:lnTo>
                    <a:pt x="1" y="397"/>
                  </a:lnTo>
                  <a:lnTo>
                    <a:pt x="188" y="397"/>
                  </a:lnTo>
                  <a:cubicBezTo>
                    <a:pt x="275" y="873"/>
                    <a:pt x="628" y="1263"/>
                    <a:pt x="1097" y="1386"/>
                  </a:cubicBezTo>
                  <a:lnTo>
                    <a:pt x="1104" y="895"/>
                  </a:lnTo>
                  <a:cubicBezTo>
                    <a:pt x="888" y="801"/>
                    <a:pt x="729" y="621"/>
                    <a:pt x="664" y="397"/>
                  </a:cubicBezTo>
                  <a:lnTo>
                    <a:pt x="830" y="397"/>
                  </a:lnTo>
                  <a:lnTo>
                    <a:pt x="426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rgbClr val="A5B7C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7" name="Google Shape;1327;p47"/>
            <p:cNvSpPr/>
            <p:nvPr/>
          </p:nvSpPr>
          <p:spPr>
            <a:xfrm>
              <a:off x="4850375" y="1372800"/>
              <a:ext cx="34625" cy="27450"/>
            </a:xfrm>
            <a:custGeom>
              <a:rect b="b" l="l" r="r" t="t"/>
              <a:pathLst>
                <a:path extrusionOk="0" h="1098" w="1385">
                  <a:moveTo>
                    <a:pt x="894" y="1"/>
                  </a:moveTo>
                  <a:cubicBezTo>
                    <a:pt x="801" y="210"/>
                    <a:pt x="620" y="369"/>
                    <a:pt x="397" y="434"/>
                  </a:cubicBezTo>
                  <a:lnTo>
                    <a:pt x="397" y="275"/>
                  </a:lnTo>
                  <a:lnTo>
                    <a:pt x="0" y="672"/>
                  </a:lnTo>
                  <a:lnTo>
                    <a:pt x="397" y="1097"/>
                  </a:lnTo>
                  <a:lnTo>
                    <a:pt x="397" y="910"/>
                  </a:lnTo>
                  <a:cubicBezTo>
                    <a:pt x="873" y="823"/>
                    <a:pt x="1262" y="470"/>
                    <a:pt x="1385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rgbClr val="3749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8" name="Google Shape;1328;p47"/>
            <p:cNvSpPr/>
            <p:nvPr/>
          </p:nvSpPr>
          <p:spPr>
            <a:xfrm>
              <a:off x="4825850" y="1329900"/>
              <a:ext cx="34625" cy="27975"/>
            </a:xfrm>
            <a:custGeom>
              <a:rect b="b" l="l" r="r" t="t"/>
              <a:pathLst>
                <a:path extrusionOk="0" h="1119" w="1385">
                  <a:moveTo>
                    <a:pt x="988" y="0"/>
                  </a:moveTo>
                  <a:lnTo>
                    <a:pt x="988" y="188"/>
                  </a:lnTo>
                  <a:cubicBezTo>
                    <a:pt x="505" y="274"/>
                    <a:pt x="123" y="635"/>
                    <a:pt x="0" y="1118"/>
                  </a:cubicBezTo>
                  <a:lnTo>
                    <a:pt x="491" y="1118"/>
                  </a:lnTo>
                  <a:cubicBezTo>
                    <a:pt x="584" y="895"/>
                    <a:pt x="765" y="729"/>
                    <a:pt x="995" y="664"/>
                  </a:cubicBezTo>
                  <a:lnTo>
                    <a:pt x="995" y="830"/>
                  </a:lnTo>
                  <a:lnTo>
                    <a:pt x="1385" y="426"/>
                  </a:lnTo>
                  <a:lnTo>
                    <a:pt x="988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rgbClr val="869FB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9" name="Google Shape;1329;p47"/>
          <p:cNvSpPr txBox="1"/>
          <p:nvPr/>
        </p:nvSpPr>
        <p:spPr>
          <a:xfrm>
            <a:off x="3136125" y="4098275"/>
            <a:ext cx="1566300" cy="4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convert_data.py</a:t>
            </a:r>
            <a:endParaRPr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330" name="Google Shape;1330;p47"/>
          <p:cNvSpPr txBox="1"/>
          <p:nvPr/>
        </p:nvSpPr>
        <p:spPr>
          <a:xfrm rot="152381">
            <a:off x="4037697" y="2871985"/>
            <a:ext cx="1340517" cy="40030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insert</a:t>
            </a:r>
            <a:r>
              <a:rPr lang="en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_data.py</a:t>
            </a:r>
            <a:endParaRPr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331" name="Google Shape;1331;p47"/>
          <p:cNvSpPr txBox="1"/>
          <p:nvPr/>
        </p:nvSpPr>
        <p:spPr>
          <a:xfrm>
            <a:off x="69775" y="2404200"/>
            <a:ext cx="131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load</a:t>
            </a:r>
            <a:r>
              <a:rPr lang="en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_data.py</a:t>
            </a:r>
            <a:endParaRPr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5" name="Shape 1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6" name="Google Shape;1336;p48"/>
          <p:cNvSpPr txBox="1"/>
          <p:nvPr>
            <p:ph type="ctrTitle"/>
          </p:nvPr>
        </p:nvSpPr>
        <p:spPr>
          <a:xfrm>
            <a:off x="141850" y="789139"/>
            <a:ext cx="4940100" cy="73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sp>
        <p:nvSpPr>
          <p:cNvPr id="1337" name="Google Shape;1337;p48"/>
          <p:cNvSpPr txBox="1"/>
          <p:nvPr>
            <p:ph idx="1" type="subTitle"/>
          </p:nvPr>
        </p:nvSpPr>
        <p:spPr>
          <a:xfrm>
            <a:off x="871450" y="2320444"/>
            <a:ext cx="3480900" cy="6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Does anyone have any questions?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riley.rutan@gmail.com</a:t>
            </a:r>
            <a:endParaRPr/>
          </a:p>
        </p:txBody>
      </p:sp>
      <p:sp>
        <p:nvSpPr>
          <p:cNvPr id="1338" name="Google Shape;1338;p48"/>
          <p:cNvSpPr txBox="1"/>
          <p:nvPr/>
        </p:nvSpPr>
        <p:spPr>
          <a:xfrm>
            <a:off x="687850" y="4118125"/>
            <a:ext cx="38481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339" name="Google Shape;1339;p48"/>
          <p:cNvSpPr/>
          <p:nvPr/>
        </p:nvSpPr>
        <p:spPr>
          <a:xfrm flipH="1">
            <a:off x="592634" y="358688"/>
            <a:ext cx="288319" cy="381981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0" name="Google Shape;1340;p48"/>
          <p:cNvSpPr/>
          <p:nvPr/>
        </p:nvSpPr>
        <p:spPr>
          <a:xfrm flipH="1">
            <a:off x="8757378" y="225088"/>
            <a:ext cx="152700" cy="203425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1" name="Google Shape;1341;p48"/>
          <p:cNvSpPr/>
          <p:nvPr/>
        </p:nvSpPr>
        <p:spPr>
          <a:xfrm flipH="1">
            <a:off x="8092727" y="3966475"/>
            <a:ext cx="60026" cy="600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2" name="Google Shape;1342;p48"/>
          <p:cNvSpPr/>
          <p:nvPr/>
        </p:nvSpPr>
        <p:spPr>
          <a:xfrm flipH="1">
            <a:off x="8281924" y="4530988"/>
            <a:ext cx="316817" cy="419709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3" name="Google Shape;1343;p48"/>
          <p:cNvSpPr/>
          <p:nvPr/>
        </p:nvSpPr>
        <p:spPr>
          <a:xfrm flipH="1">
            <a:off x="592203" y="4887850"/>
            <a:ext cx="84425" cy="844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4" name="Google Shape;1344;p48"/>
          <p:cNvSpPr/>
          <p:nvPr/>
        </p:nvSpPr>
        <p:spPr>
          <a:xfrm flipH="1">
            <a:off x="250075" y="3773355"/>
            <a:ext cx="84428" cy="112474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5" name="Google Shape;1345;p48"/>
          <p:cNvSpPr/>
          <p:nvPr/>
        </p:nvSpPr>
        <p:spPr>
          <a:xfrm flipH="1">
            <a:off x="3894400" y="320267"/>
            <a:ext cx="84428" cy="112474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46" name="Google Shape;1346;p48"/>
          <p:cNvGrpSpPr/>
          <p:nvPr/>
        </p:nvGrpSpPr>
        <p:grpSpPr>
          <a:xfrm rot="-2414229">
            <a:off x="7998692" y="1477001"/>
            <a:ext cx="2303244" cy="2296161"/>
            <a:chOff x="991825" y="1680713"/>
            <a:chExt cx="1787560" cy="1782064"/>
          </a:xfrm>
        </p:grpSpPr>
        <p:sp>
          <p:nvSpPr>
            <p:cNvPr id="1347" name="Google Shape;1347;p48"/>
            <p:cNvSpPr/>
            <p:nvPr/>
          </p:nvSpPr>
          <p:spPr>
            <a:xfrm>
              <a:off x="997314" y="1680713"/>
              <a:ext cx="1782071" cy="1778380"/>
            </a:xfrm>
            <a:custGeom>
              <a:rect b="b" l="l" r="r" t="t"/>
              <a:pathLst>
                <a:path extrusionOk="0" h="18791" w="18830">
                  <a:moveTo>
                    <a:pt x="9438" y="0"/>
                  </a:moveTo>
                  <a:cubicBezTo>
                    <a:pt x="9414" y="0"/>
                    <a:pt x="9390" y="0"/>
                    <a:pt x="9366" y="0"/>
                  </a:cubicBezTo>
                  <a:cubicBezTo>
                    <a:pt x="4176" y="20"/>
                    <a:pt x="1" y="4254"/>
                    <a:pt x="1" y="9425"/>
                  </a:cubicBezTo>
                  <a:cubicBezTo>
                    <a:pt x="20" y="14610"/>
                    <a:pt x="4196" y="18790"/>
                    <a:pt x="9372" y="18790"/>
                  </a:cubicBezTo>
                  <a:cubicBezTo>
                    <a:pt x="9396" y="18790"/>
                    <a:pt x="9420" y="18790"/>
                    <a:pt x="9445" y="18790"/>
                  </a:cubicBezTo>
                  <a:cubicBezTo>
                    <a:pt x="14635" y="18771"/>
                    <a:pt x="18830" y="14556"/>
                    <a:pt x="18810" y="9366"/>
                  </a:cubicBezTo>
                  <a:cubicBezTo>
                    <a:pt x="18771" y="4180"/>
                    <a:pt x="14595" y="0"/>
                    <a:pt x="943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48"/>
            <p:cNvSpPr/>
            <p:nvPr/>
          </p:nvSpPr>
          <p:spPr>
            <a:xfrm>
              <a:off x="1036115" y="1682511"/>
              <a:ext cx="1743269" cy="927093"/>
            </a:xfrm>
            <a:custGeom>
              <a:rect b="b" l="l" r="r" t="t"/>
              <a:pathLst>
                <a:path extrusionOk="0" h="9796" w="18420">
                  <a:moveTo>
                    <a:pt x="9012" y="1"/>
                  </a:moveTo>
                  <a:cubicBezTo>
                    <a:pt x="9000" y="1"/>
                    <a:pt x="8988" y="1"/>
                    <a:pt x="8976" y="1"/>
                  </a:cubicBezTo>
                  <a:cubicBezTo>
                    <a:pt x="4722" y="20"/>
                    <a:pt x="1152" y="2850"/>
                    <a:pt x="1" y="6732"/>
                  </a:cubicBezTo>
                  <a:lnTo>
                    <a:pt x="1" y="6732"/>
                  </a:lnTo>
                  <a:cubicBezTo>
                    <a:pt x="1425" y="3318"/>
                    <a:pt x="4839" y="898"/>
                    <a:pt x="8800" y="879"/>
                  </a:cubicBezTo>
                  <a:cubicBezTo>
                    <a:pt x="8813" y="879"/>
                    <a:pt x="8826" y="879"/>
                    <a:pt x="8838" y="879"/>
                  </a:cubicBezTo>
                  <a:cubicBezTo>
                    <a:pt x="13953" y="879"/>
                    <a:pt x="18128" y="4813"/>
                    <a:pt x="18420" y="9796"/>
                  </a:cubicBezTo>
                  <a:lnTo>
                    <a:pt x="18420" y="9367"/>
                  </a:lnTo>
                  <a:cubicBezTo>
                    <a:pt x="18400" y="4188"/>
                    <a:pt x="14186" y="1"/>
                    <a:pt x="9012" y="1"/>
                  </a:cubicBezTo>
                  <a:close/>
                </a:path>
              </a:pathLst>
            </a:custGeom>
            <a:solidFill>
              <a:srgbClr val="FFFFFF">
                <a:alpha val="475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48"/>
            <p:cNvSpPr/>
            <p:nvPr/>
          </p:nvSpPr>
          <p:spPr>
            <a:xfrm>
              <a:off x="997314" y="1926296"/>
              <a:ext cx="1673141" cy="1536480"/>
            </a:xfrm>
            <a:custGeom>
              <a:rect b="b" l="l" r="r" t="t"/>
              <a:pathLst>
                <a:path extrusionOk="0" h="16235" w="17679">
                  <a:moveTo>
                    <a:pt x="2928" y="0"/>
                  </a:moveTo>
                  <a:lnTo>
                    <a:pt x="2928" y="0"/>
                  </a:lnTo>
                  <a:cubicBezTo>
                    <a:pt x="1113" y="1737"/>
                    <a:pt x="1" y="4156"/>
                    <a:pt x="1" y="6869"/>
                  </a:cubicBezTo>
                  <a:cubicBezTo>
                    <a:pt x="20" y="12047"/>
                    <a:pt x="4215" y="16234"/>
                    <a:pt x="9408" y="16234"/>
                  </a:cubicBezTo>
                  <a:cubicBezTo>
                    <a:pt x="9420" y="16234"/>
                    <a:pt x="9432" y="16234"/>
                    <a:pt x="9445" y="16234"/>
                  </a:cubicBezTo>
                  <a:cubicBezTo>
                    <a:pt x="12996" y="16234"/>
                    <a:pt x="16098" y="14224"/>
                    <a:pt x="17678" y="11278"/>
                  </a:cubicBezTo>
                  <a:lnTo>
                    <a:pt x="17678" y="11278"/>
                  </a:lnTo>
                  <a:cubicBezTo>
                    <a:pt x="16020" y="12859"/>
                    <a:pt x="13757" y="13854"/>
                    <a:pt x="11240" y="13854"/>
                  </a:cubicBezTo>
                  <a:cubicBezTo>
                    <a:pt x="11216" y="13854"/>
                    <a:pt x="11192" y="13854"/>
                    <a:pt x="11168" y="13854"/>
                  </a:cubicBezTo>
                  <a:cubicBezTo>
                    <a:pt x="6011" y="13854"/>
                    <a:pt x="1835" y="9674"/>
                    <a:pt x="1796" y="4488"/>
                  </a:cubicBezTo>
                  <a:cubicBezTo>
                    <a:pt x="1796" y="2869"/>
                    <a:pt x="2225" y="1347"/>
                    <a:pt x="2928" y="0"/>
                  </a:cubicBezTo>
                  <a:close/>
                </a:path>
              </a:pathLst>
            </a:custGeom>
            <a:solidFill>
              <a:srgbClr val="052E3A">
                <a:alpha val="21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48"/>
            <p:cNvSpPr/>
            <p:nvPr/>
          </p:nvSpPr>
          <p:spPr>
            <a:xfrm>
              <a:off x="997314" y="1841312"/>
              <a:ext cx="871729" cy="1412786"/>
            </a:xfrm>
            <a:custGeom>
              <a:rect b="b" l="l" r="r" t="t"/>
              <a:pathLst>
                <a:path extrusionOk="0" h="14928" w="9211">
                  <a:moveTo>
                    <a:pt x="4098" y="1"/>
                  </a:moveTo>
                  <a:lnTo>
                    <a:pt x="3884" y="137"/>
                  </a:lnTo>
                  <a:lnTo>
                    <a:pt x="3825" y="196"/>
                  </a:lnTo>
                  <a:cubicBezTo>
                    <a:pt x="3747" y="235"/>
                    <a:pt x="3708" y="274"/>
                    <a:pt x="3650" y="313"/>
                  </a:cubicBezTo>
                  <a:cubicBezTo>
                    <a:pt x="3650" y="333"/>
                    <a:pt x="3630" y="333"/>
                    <a:pt x="3610" y="372"/>
                  </a:cubicBezTo>
                  <a:cubicBezTo>
                    <a:pt x="3552" y="391"/>
                    <a:pt x="3493" y="430"/>
                    <a:pt x="3435" y="489"/>
                  </a:cubicBezTo>
                  <a:cubicBezTo>
                    <a:pt x="3415" y="489"/>
                    <a:pt x="3415" y="508"/>
                    <a:pt x="3396" y="508"/>
                  </a:cubicBezTo>
                  <a:cubicBezTo>
                    <a:pt x="3259" y="606"/>
                    <a:pt x="3123" y="723"/>
                    <a:pt x="3006" y="859"/>
                  </a:cubicBezTo>
                  <a:lnTo>
                    <a:pt x="2947" y="898"/>
                  </a:lnTo>
                  <a:lnTo>
                    <a:pt x="2811" y="1055"/>
                  </a:lnTo>
                  <a:lnTo>
                    <a:pt x="2752" y="1094"/>
                  </a:lnTo>
                  <a:lnTo>
                    <a:pt x="2615" y="1250"/>
                  </a:lnTo>
                  <a:cubicBezTo>
                    <a:pt x="2576" y="1269"/>
                    <a:pt x="2557" y="1269"/>
                    <a:pt x="2557" y="1289"/>
                  </a:cubicBezTo>
                  <a:cubicBezTo>
                    <a:pt x="2440" y="1406"/>
                    <a:pt x="2323" y="1562"/>
                    <a:pt x="2186" y="1679"/>
                  </a:cubicBezTo>
                  <a:lnTo>
                    <a:pt x="2147" y="1737"/>
                  </a:lnTo>
                  <a:cubicBezTo>
                    <a:pt x="2089" y="1776"/>
                    <a:pt x="2069" y="1835"/>
                    <a:pt x="2030" y="1874"/>
                  </a:cubicBezTo>
                  <a:cubicBezTo>
                    <a:pt x="1991" y="1874"/>
                    <a:pt x="1991" y="1894"/>
                    <a:pt x="1971" y="1933"/>
                  </a:cubicBezTo>
                  <a:cubicBezTo>
                    <a:pt x="1932" y="1991"/>
                    <a:pt x="1893" y="2050"/>
                    <a:pt x="1854" y="2089"/>
                  </a:cubicBezTo>
                  <a:cubicBezTo>
                    <a:pt x="1854" y="2128"/>
                    <a:pt x="1835" y="2128"/>
                    <a:pt x="1835" y="2147"/>
                  </a:cubicBezTo>
                  <a:lnTo>
                    <a:pt x="1542" y="2576"/>
                  </a:lnTo>
                  <a:cubicBezTo>
                    <a:pt x="1503" y="2576"/>
                    <a:pt x="1503" y="2615"/>
                    <a:pt x="1484" y="2635"/>
                  </a:cubicBezTo>
                  <a:cubicBezTo>
                    <a:pt x="1464" y="2713"/>
                    <a:pt x="1406" y="2752"/>
                    <a:pt x="1386" y="2811"/>
                  </a:cubicBezTo>
                  <a:cubicBezTo>
                    <a:pt x="1367" y="2830"/>
                    <a:pt x="1367" y="2850"/>
                    <a:pt x="1347" y="2869"/>
                  </a:cubicBezTo>
                  <a:cubicBezTo>
                    <a:pt x="1308" y="2928"/>
                    <a:pt x="1269" y="3006"/>
                    <a:pt x="1250" y="3045"/>
                  </a:cubicBezTo>
                  <a:cubicBezTo>
                    <a:pt x="1250" y="3045"/>
                    <a:pt x="1211" y="3064"/>
                    <a:pt x="1211" y="3103"/>
                  </a:cubicBezTo>
                  <a:cubicBezTo>
                    <a:pt x="1172" y="3162"/>
                    <a:pt x="1152" y="3240"/>
                    <a:pt x="1093" y="3318"/>
                  </a:cubicBezTo>
                  <a:cubicBezTo>
                    <a:pt x="1054" y="3396"/>
                    <a:pt x="1015" y="3454"/>
                    <a:pt x="976" y="3533"/>
                  </a:cubicBezTo>
                  <a:cubicBezTo>
                    <a:pt x="976" y="3552"/>
                    <a:pt x="957" y="3591"/>
                    <a:pt x="957" y="3611"/>
                  </a:cubicBezTo>
                  <a:cubicBezTo>
                    <a:pt x="918" y="3650"/>
                    <a:pt x="898" y="3728"/>
                    <a:pt x="879" y="3786"/>
                  </a:cubicBezTo>
                  <a:cubicBezTo>
                    <a:pt x="879" y="3806"/>
                    <a:pt x="859" y="3825"/>
                    <a:pt x="859" y="3845"/>
                  </a:cubicBezTo>
                  <a:cubicBezTo>
                    <a:pt x="820" y="3903"/>
                    <a:pt x="801" y="3981"/>
                    <a:pt x="781" y="4020"/>
                  </a:cubicBezTo>
                  <a:cubicBezTo>
                    <a:pt x="781" y="4040"/>
                    <a:pt x="762" y="4079"/>
                    <a:pt x="762" y="4098"/>
                  </a:cubicBezTo>
                  <a:cubicBezTo>
                    <a:pt x="723" y="4176"/>
                    <a:pt x="684" y="4274"/>
                    <a:pt x="664" y="4333"/>
                  </a:cubicBezTo>
                  <a:cubicBezTo>
                    <a:pt x="606" y="4411"/>
                    <a:pt x="586" y="4508"/>
                    <a:pt x="567" y="4586"/>
                  </a:cubicBezTo>
                  <a:cubicBezTo>
                    <a:pt x="567" y="4606"/>
                    <a:pt x="528" y="4625"/>
                    <a:pt x="528" y="4664"/>
                  </a:cubicBezTo>
                  <a:cubicBezTo>
                    <a:pt x="528" y="4703"/>
                    <a:pt x="508" y="4781"/>
                    <a:pt x="489" y="4820"/>
                  </a:cubicBezTo>
                  <a:cubicBezTo>
                    <a:pt x="489" y="4859"/>
                    <a:pt x="469" y="4879"/>
                    <a:pt x="469" y="4898"/>
                  </a:cubicBezTo>
                  <a:cubicBezTo>
                    <a:pt x="430" y="4957"/>
                    <a:pt x="430" y="5015"/>
                    <a:pt x="411" y="5074"/>
                  </a:cubicBezTo>
                  <a:cubicBezTo>
                    <a:pt x="411" y="5093"/>
                    <a:pt x="391" y="5113"/>
                    <a:pt x="391" y="5152"/>
                  </a:cubicBezTo>
                  <a:cubicBezTo>
                    <a:pt x="372" y="5250"/>
                    <a:pt x="333" y="5308"/>
                    <a:pt x="313" y="5406"/>
                  </a:cubicBezTo>
                  <a:cubicBezTo>
                    <a:pt x="313" y="5484"/>
                    <a:pt x="293" y="5581"/>
                    <a:pt x="274" y="5659"/>
                  </a:cubicBezTo>
                  <a:cubicBezTo>
                    <a:pt x="235" y="5679"/>
                    <a:pt x="235" y="5698"/>
                    <a:pt x="235" y="5737"/>
                  </a:cubicBezTo>
                  <a:cubicBezTo>
                    <a:pt x="215" y="5796"/>
                    <a:pt x="215" y="5854"/>
                    <a:pt x="196" y="5932"/>
                  </a:cubicBezTo>
                  <a:cubicBezTo>
                    <a:pt x="176" y="5952"/>
                    <a:pt x="176" y="5991"/>
                    <a:pt x="176" y="6030"/>
                  </a:cubicBezTo>
                  <a:cubicBezTo>
                    <a:pt x="176" y="6089"/>
                    <a:pt x="137" y="6147"/>
                    <a:pt x="137" y="6225"/>
                  </a:cubicBezTo>
                  <a:cubicBezTo>
                    <a:pt x="118" y="6245"/>
                    <a:pt x="118" y="6264"/>
                    <a:pt x="118" y="6284"/>
                  </a:cubicBezTo>
                  <a:cubicBezTo>
                    <a:pt x="98" y="6381"/>
                    <a:pt x="79" y="6459"/>
                    <a:pt x="79" y="6557"/>
                  </a:cubicBezTo>
                  <a:cubicBezTo>
                    <a:pt x="79" y="6654"/>
                    <a:pt x="40" y="6732"/>
                    <a:pt x="40" y="6830"/>
                  </a:cubicBezTo>
                  <a:lnTo>
                    <a:pt x="40" y="6908"/>
                  </a:lnTo>
                  <a:cubicBezTo>
                    <a:pt x="20" y="6986"/>
                    <a:pt x="20" y="7025"/>
                    <a:pt x="20" y="7103"/>
                  </a:cubicBezTo>
                  <a:lnTo>
                    <a:pt x="20" y="7201"/>
                  </a:lnTo>
                  <a:lnTo>
                    <a:pt x="20" y="7396"/>
                  </a:lnTo>
                  <a:cubicBezTo>
                    <a:pt x="20" y="7415"/>
                    <a:pt x="1" y="7435"/>
                    <a:pt x="40" y="7630"/>
                  </a:cubicBezTo>
                  <a:lnTo>
                    <a:pt x="40" y="7903"/>
                  </a:lnTo>
                  <a:lnTo>
                    <a:pt x="40" y="8137"/>
                  </a:lnTo>
                  <a:lnTo>
                    <a:pt x="40" y="8215"/>
                  </a:lnTo>
                  <a:lnTo>
                    <a:pt x="40" y="8391"/>
                  </a:lnTo>
                  <a:lnTo>
                    <a:pt x="40" y="8489"/>
                  </a:lnTo>
                  <a:lnTo>
                    <a:pt x="40" y="8625"/>
                  </a:lnTo>
                  <a:lnTo>
                    <a:pt x="40" y="8723"/>
                  </a:lnTo>
                  <a:cubicBezTo>
                    <a:pt x="59" y="8781"/>
                    <a:pt x="59" y="8820"/>
                    <a:pt x="59" y="8879"/>
                  </a:cubicBezTo>
                  <a:lnTo>
                    <a:pt x="59" y="8976"/>
                  </a:lnTo>
                  <a:cubicBezTo>
                    <a:pt x="59" y="9015"/>
                    <a:pt x="98" y="9074"/>
                    <a:pt x="98" y="9113"/>
                  </a:cubicBezTo>
                  <a:cubicBezTo>
                    <a:pt x="118" y="9152"/>
                    <a:pt x="118" y="9191"/>
                    <a:pt x="118" y="9210"/>
                  </a:cubicBezTo>
                  <a:cubicBezTo>
                    <a:pt x="118" y="9269"/>
                    <a:pt x="137" y="9308"/>
                    <a:pt x="137" y="9367"/>
                  </a:cubicBezTo>
                  <a:cubicBezTo>
                    <a:pt x="157" y="9386"/>
                    <a:pt x="157" y="9445"/>
                    <a:pt x="157" y="9464"/>
                  </a:cubicBezTo>
                  <a:cubicBezTo>
                    <a:pt x="157" y="9503"/>
                    <a:pt x="196" y="9562"/>
                    <a:pt x="196" y="9601"/>
                  </a:cubicBezTo>
                  <a:cubicBezTo>
                    <a:pt x="196" y="9640"/>
                    <a:pt x="215" y="9679"/>
                    <a:pt x="215" y="9698"/>
                  </a:cubicBezTo>
                  <a:cubicBezTo>
                    <a:pt x="215" y="9757"/>
                    <a:pt x="235" y="9796"/>
                    <a:pt x="235" y="9854"/>
                  </a:cubicBezTo>
                  <a:cubicBezTo>
                    <a:pt x="254" y="9874"/>
                    <a:pt x="254" y="9893"/>
                    <a:pt x="254" y="9932"/>
                  </a:cubicBezTo>
                  <a:cubicBezTo>
                    <a:pt x="293" y="9971"/>
                    <a:pt x="293" y="10049"/>
                    <a:pt x="313" y="10088"/>
                  </a:cubicBezTo>
                  <a:cubicBezTo>
                    <a:pt x="333" y="10088"/>
                    <a:pt x="333" y="10127"/>
                    <a:pt x="333" y="10147"/>
                  </a:cubicBezTo>
                  <a:cubicBezTo>
                    <a:pt x="391" y="10323"/>
                    <a:pt x="430" y="10479"/>
                    <a:pt x="489" y="10635"/>
                  </a:cubicBezTo>
                  <a:cubicBezTo>
                    <a:pt x="508" y="10654"/>
                    <a:pt x="508" y="10654"/>
                    <a:pt x="508" y="10674"/>
                  </a:cubicBezTo>
                  <a:cubicBezTo>
                    <a:pt x="528" y="10752"/>
                    <a:pt x="547" y="10810"/>
                    <a:pt x="586" y="10869"/>
                  </a:cubicBezTo>
                  <a:cubicBezTo>
                    <a:pt x="586" y="10908"/>
                    <a:pt x="606" y="10927"/>
                    <a:pt x="606" y="10947"/>
                  </a:cubicBezTo>
                  <a:cubicBezTo>
                    <a:pt x="606" y="11025"/>
                    <a:pt x="625" y="11064"/>
                    <a:pt x="645" y="11123"/>
                  </a:cubicBezTo>
                  <a:cubicBezTo>
                    <a:pt x="645" y="11142"/>
                    <a:pt x="684" y="11162"/>
                    <a:pt x="684" y="11201"/>
                  </a:cubicBezTo>
                  <a:cubicBezTo>
                    <a:pt x="684" y="11240"/>
                    <a:pt x="703" y="11298"/>
                    <a:pt x="723" y="11337"/>
                  </a:cubicBezTo>
                  <a:cubicBezTo>
                    <a:pt x="723" y="11357"/>
                    <a:pt x="742" y="11396"/>
                    <a:pt x="742" y="11415"/>
                  </a:cubicBezTo>
                  <a:lnTo>
                    <a:pt x="820" y="11552"/>
                  </a:lnTo>
                  <a:cubicBezTo>
                    <a:pt x="820" y="11591"/>
                    <a:pt x="840" y="11610"/>
                    <a:pt x="840" y="11630"/>
                  </a:cubicBezTo>
                  <a:lnTo>
                    <a:pt x="918" y="11786"/>
                  </a:lnTo>
                  <a:cubicBezTo>
                    <a:pt x="918" y="11805"/>
                    <a:pt x="937" y="11825"/>
                    <a:pt x="937" y="11845"/>
                  </a:cubicBezTo>
                  <a:cubicBezTo>
                    <a:pt x="976" y="11923"/>
                    <a:pt x="996" y="11981"/>
                    <a:pt x="1015" y="12020"/>
                  </a:cubicBezTo>
                  <a:cubicBezTo>
                    <a:pt x="1015" y="12020"/>
                    <a:pt x="1054" y="12040"/>
                    <a:pt x="1054" y="12079"/>
                  </a:cubicBezTo>
                  <a:cubicBezTo>
                    <a:pt x="1074" y="12118"/>
                    <a:pt x="1113" y="12196"/>
                    <a:pt x="1152" y="12235"/>
                  </a:cubicBezTo>
                  <a:cubicBezTo>
                    <a:pt x="1152" y="12274"/>
                    <a:pt x="1172" y="12274"/>
                    <a:pt x="1172" y="12293"/>
                  </a:cubicBezTo>
                  <a:cubicBezTo>
                    <a:pt x="1308" y="12566"/>
                    <a:pt x="1484" y="12859"/>
                    <a:pt x="1679" y="13113"/>
                  </a:cubicBezTo>
                  <a:lnTo>
                    <a:pt x="1698" y="13152"/>
                  </a:lnTo>
                  <a:cubicBezTo>
                    <a:pt x="1757" y="13191"/>
                    <a:pt x="1776" y="13269"/>
                    <a:pt x="1835" y="13308"/>
                  </a:cubicBezTo>
                  <a:lnTo>
                    <a:pt x="1854" y="13347"/>
                  </a:lnTo>
                  <a:cubicBezTo>
                    <a:pt x="1893" y="13405"/>
                    <a:pt x="1932" y="13464"/>
                    <a:pt x="1971" y="13503"/>
                  </a:cubicBezTo>
                  <a:lnTo>
                    <a:pt x="1991" y="13542"/>
                  </a:lnTo>
                  <a:cubicBezTo>
                    <a:pt x="2050" y="13581"/>
                    <a:pt x="2069" y="13640"/>
                    <a:pt x="2128" y="13679"/>
                  </a:cubicBezTo>
                  <a:lnTo>
                    <a:pt x="2147" y="13698"/>
                  </a:lnTo>
                  <a:cubicBezTo>
                    <a:pt x="2167" y="13757"/>
                    <a:pt x="2225" y="13796"/>
                    <a:pt x="2264" y="13854"/>
                  </a:cubicBezTo>
                  <a:lnTo>
                    <a:pt x="2284" y="13874"/>
                  </a:lnTo>
                  <a:cubicBezTo>
                    <a:pt x="2342" y="13952"/>
                    <a:pt x="2381" y="13991"/>
                    <a:pt x="2440" y="14049"/>
                  </a:cubicBezTo>
                  <a:lnTo>
                    <a:pt x="2459" y="14069"/>
                  </a:lnTo>
                  <a:cubicBezTo>
                    <a:pt x="2537" y="14127"/>
                    <a:pt x="2576" y="14186"/>
                    <a:pt x="2635" y="14244"/>
                  </a:cubicBezTo>
                  <a:cubicBezTo>
                    <a:pt x="2850" y="14479"/>
                    <a:pt x="3103" y="14713"/>
                    <a:pt x="3337" y="14927"/>
                  </a:cubicBezTo>
                  <a:cubicBezTo>
                    <a:pt x="3259" y="14420"/>
                    <a:pt x="3025" y="13854"/>
                    <a:pt x="2752" y="13171"/>
                  </a:cubicBezTo>
                  <a:cubicBezTo>
                    <a:pt x="2342" y="12118"/>
                    <a:pt x="2811" y="12079"/>
                    <a:pt x="3240" y="11240"/>
                  </a:cubicBezTo>
                  <a:cubicBezTo>
                    <a:pt x="3689" y="10420"/>
                    <a:pt x="4469" y="10908"/>
                    <a:pt x="5308" y="9893"/>
                  </a:cubicBezTo>
                  <a:cubicBezTo>
                    <a:pt x="6167" y="8879"/>
                    <a:pt x="5464" y="7942"/>
                    <a:pt x="5796" y="7513"/>
                  </a:cubicBezTo>
                  <a:cubicBezTo>
                    <a:pt x="5863" y="7424"/>
                    <a:pt x="5946" y="7393"/>
                    <a:pt x="6045" y="7393"/>
                  </a:cubicBezTo>
                  <a:cubicBezTo>
                    <a:pt x="6255" y="7393"/>
                    <a:pt x="6536" y="7530"/>
                    <a:pt x="6881" y="7530"/>
                  </a:cubicBezTo>
                  <a:cubicBezTo>
                    <a:pt x="7225" y="7530"/>
                    <a:pt x="7633" y="7394"/>
                    <a:pt x="8098" y="6850"/>
                  </a:cubicBezTo>
                  <a:cubicBezTo>
                    <a:pt x="9210" y="5503"/>
                    <a:pt x="8313" y="4801"/>
                    <a:pt x="7786" y="4176"/>
                  </a:cubicBezTo>
                  <a:cubicBezTo>
                    <a:pt x="7220" y="3533"/>
                    <a:pt x="6674" y="4020"/>
                    <a:pt x="6362" y="2947"/>
                  </a:cubicBezTo>
                  <a:cubicBezTo>
                    <a:pt x="6049" y="1874"/>
                    <a:pt x="4996" y="2089"/>
                    <a:pt x="4508" y="1991"/>
                  </a:cubicBezTo>
                  <a:cubicBezTo>
                    <a:pt x="4020" y="1894"/>
                    <a:pt x="4098" y="1"/>
                    <a:pt x="409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48"/>
            <p:cNvSpPr/>
            <p:nvPr/>
          </p:nvSpPr>
          <p:spPr>
            <a:xfrm>
              <a:off x="991825" y="1931785"/>
              <a:ext cx="330578" cy="1320417"/>
            </a:xfrm>
            <a:custGeom>
              <a:rect b="b" l="l" r="r" t="t"/>
              <a:pathLst>
                <a:path extrusionOk="0" h="13952" w="3493">
                  <a:moveTo>
                    <a:pt x="2869" y="1"/>
                  </a:moveTo>
                  <a:cubicBezTo>
                    <a:pt x="2866" y="5"/>
                    <a:pt x="2864" y="9"/>
                    <a:pt x="2862" y="12"/>
                  </a:cubicBezTo>
                  <a:lnTo>
                    <a:pt x="2862" y="12"/>
                  </a:lnTo>
                  <a:cubicBezTo>
                    <a:pt x="2866" y="9"/>
                    <a:pt x="2869" y="6"/>
                    <a:pt x="2869" y="1"/>
                  </a:cubicBezTo>
                  <a:close/>
                  <a:moveTo>
                    <a:pt x="2862" y="12"/>
                  </a:moveTo>
                  <a:cubicBezTo>
                    <a:pt x="2851" y="22"/>
                    <a:pt x="2825" y="25"/>
                    <a:pt x="2810" y="40"/>
                  </a:cubicBezTo>
                  <a:lnTo>
                    <a:pt x="2712" y="138"/>
                  </a:lnTo>
                  <a:lnTo>
                    <a:pt x="2615" y="235"/>
                  </a:lnTo>
                  <a:lnTo>
                    <a:pt x="2537" y="313"/>
                  </a:lnTo>
                  <a:cubicBezTo>
                    <a:pt x="2498" y="372"/>
                    <a:pt x="2420" y="411"/>
                    <a:pt x="2381" y="489"/>
                  </a:cubicBezTo>
                  <a:cubicBezTo>
                    <a:pt x="2381" y="508"/>
                    <a:pt x="2342" y="508"/>
                    <a:pt x="2342" y="528"/>
                  </a:cubicBezTo>
                  <a:cubicBezTo>
                    <a:pt x="2322" y="586"/>
                    <a:pt x="2283" y="625"/>
                    <a:pt x="2225" y="684"/>
                  </a:cubicBezTo>
                  <a:cubicBezTo>
                    <a:pt x="2205" y="703"/>
                    <a:pt x="2186" y="762"/>
                    <a:pt x="2147" y="781"/>
                  </a:cubicBezTo>
                  <a:cubicBezTo>
                    <a:pt x="2108" y="801"/>
                    <a:pt x="2088" y="859"/>
                    <a:pt x="2049" y="879"/>
                  </a:cubicBezTo>
                  <a:cubicBezTo>
                    <a:pt x="2029" y="899"/>
                    <a:pt x="2010" y="957"/>
                    <a:pt x="1990" y="977"/>
                  </a:cubicBezTo>
                  <a:cubicBezTo>
                    <a:pt x="1951" y="996"/>
                    <a:pt x="1932" y="1055"/>
                    <a:pt x="1912" y="1074"/>
                  </a:cubicBezTo>
                  <a:cubicBezTo>
                    <a:pt x="1893" y="1094"/>
                    <a:pt x="1854" y="1152"/>
                    <a:pt x="1834" y="1172"/>
                  </a:cubicBezTo>
                  <a:cubicBezTo>
                    <a:pt x="1815" y="1211"/>
                    <a:pt x="1756" y="1269"/>
                    <a:pt x="1737" y="1308"/>
                  </a:cubicBezTo>
                  <a:cubicBezTo>
                    <a:pt x="1717" y="1347"/>
                    <a:pt x="1698" y="1347"/>
                    <a:pt x="1698" y="1367"/>
                  </a:cubicBezTo>
                  <a:lnTo>
                    <a:pt x="1542" y="1581"/>
                  </a:lnTo>
                  <a:cubicBezTo>
                    <a:pt x="1542" y="1601"/>
                    <a:pt x="1522" y="1640"/>
                    <a:pt x="1503" y="1659"/>
                  </a:cubicBezTo>
                  <a:cubicBezTo>
                    <a:pt x="1464" y="1698"/>
                    <a:pt x="1444" y="1738"/>
                    <a:pt x="1425" y="1777"/>
                  </a:cubicBezTo>
                  <a:cubicBezTo>
                    <a:pt x="1405" y="1796"/>
                    <a:pt x="1366" y="1855"/>
                    <a:pt x="1347" y="1874"/>
                  </a:cubicBezTo>
                  <a:cubicBezTo>
                    <a:pt x="1327" y="1933"/>
                    <a:pt x="1308" y="1952"/>
                    <a:pt x="1269" y="1991"/>
                  </a:cubicBezTo>
                  <a:cubicBezTo>
                    <a:pt x="1269" y="2030"/>
                    <a:pt x="1249" y="2069"/>
                    <a:pt x="1230" y="2089"/>
                  </a:cubicBezTo>
                  <a:cubicBezTo>
                    <a:pt x="1210" y="2147"/>
                    <a:pt x="1171" y="2167"/>
                    <a:pt x="1151" y="2225"/>
                  </a:cubicBezTo>
                  <a:cubicBezTo>
                    <a:pt x="1151" y="2245"/>
                    <a:pt x="1132" y="2284"/>
                    <a:pt x="1112" y="2323"/>
                  </a:cubicBezTo>
                  <a:lnTo>
                    <a:pt x="1034" y="2459"/>
                  </a:lnTo>
                  <a:cubicBezTo>
                    <a:pt x="1034" y="2479"/>
                    <a:pt x="1015" y="2518"/>
                    <a:pt x="1015" y="2537"/>
                  </a:cubicBezTo>
                  <a:cubicBezTo>
                    <a:pt x="1015" y="2557"/>
                    <a:pt x="976" y="2557"/>
                    <a:pt x="976" y="2577"/>
                  </a:cubicBezTo>
                  <a:cubicBezTo>
                    <a:pt x="956" y="2635"/>
                    <a:pt x="937" y="2713"/>
                    <a:pt x="917" y="2752"/>
                  </a:cubicBezTo>
                  <a:cubicBezTo>
                    <a:pt x="917" y="2752"/>
                    <a:pt x="878" y="2772"/>
                    <a:pt x="878" y="2811"/>
                  </a:cubicBezTo>
                  <a:cubicBezTo>
                    <a:pt x="878" y="2830"/>
                    <a:pt x="859" y="2830"/>
                    <a:pt x="859" y="2850"/>
                  </a:cubicBezTo>
                  <a:lnTo>
                    <a:pt x="781" y="3006"/>
                  </a:lnTo>
                  <a:lnTo>
                    <a:pt x="781" y="3025"/>
                  </a:lnTo>
                  <a:cubicBezTo>
                    <a:pt x="761" y="3045"/>
                    <a:pt x="761" y="3103"/>
                    <a:pt x="742" y="3123"/>
                  </a:cubicBezTo>
                  <a:cubicBezTo>
                    <a:pt x="742" y="3162"/>
                    <a:pt x="722" y="3220"/>
                    <a:pt x="683" y="3259"/>
                  </a:cubicBezTo>
                  <a:cubicBezTo>
                    <a:pt x="664" y="3298"/>
                    <a:pt x="664" y="3337"/>
                    <a:pt x="644" y="3357"/>
                  </a:cubicBezTo>
                  <a:cubicBezTo>
                    <a:pt x="644" y="3416"/>
                    <a:pt x="625" y="3455"/>
                    <a:pt x="586" y="3513"/>
                  </a:cubicBezTo>
                  <a:cubicBezTo>
                    <a:pt x="586" y="3533"/>
                    <a:pt x="566" y="3552"/>
                    <a:pt x="566" y="3591"/>
                  </a:cubicBezTo>
                  <a:cubicBezTo>
                    <a:pt x="547" y="3611"/>
                    <a:pt x="547" y="3611"/>
                    <a:pt x="547" y="3630"/>
                  </a:cubicBezTo>
                  <a:cubicBezTo>
                    <a:pt x="547" y="3689"/>
                    <a:pt x="527" y="3747"/>
                    <a:pt x="488" y="3806"/>
                  </a:cubicBezTo>
                  <a:lnTo>
                    <a:pt x="488" y="3825"/>
                  </a:lnTo>
                  <a:cubicBezTo>
                    <a:pt x="488" y="3845"/>
                    <a:pt x="469" y="3884"/>
                    <a:pt x="469" y="3903"/>
                  </a:cubicBezTo>
                  <a:cubicBezTo>
                    <a:pt x="449" y="3942"/>
                    <a:pt x="449" y="4020"/>
                    <a:pt x="430" y="4079"/>
                  </a:cubicBezTo>
                  <a:cubicBezTo>
                    <a:pt x="391" y="4098"/>
                    <a:pt x="391" y="4098"/>
                    <a:pt x="391" y="4118"/>
                  </a:cubicBezTo>
                  <a:cubicBezTo>
                    <a:pt x="391" y="4137"/>
                    <a:pt x="371" y="4176"/>
                    <a:pt x="371" y="4196"/>
                  </a:cubicBezTo>
                  <a:cubicBezTo>
                    <a:pt x="351" y="4235"/>
                    <a:pt x="351" y="4313"/>
                    <a:pt x="332" y="4372"/>
                  </a:cubicBezTo>
                  <a:cubicBezTo>
                    <a:pt x="332" y="4391"/>
                    <a:pt x="293" y="4430"/>
                    <a:pt x="293" y="4469"/>
                  </a:cubicBezTo>
                  <a:cubicBezTo>
                    <a:pt x="273" y="4508"/>
                    <a:pt x="273" y="4586"/>
                    <a:pt x="254" y="4625"/>
                  </a:cubicBezTo>
                  <a:cubicBezTo>
                    <a:pt x="254" y="4684"/>
                    <a:pt x="234" y="4703"/>
                    <a:pt x="234" y="4723"/>
                  </a:cubicBezTo>
                  <a:lnTo>
                    <a:pt x="234" y="4762"/>
                  </a:lnTo>
                  <a:cubicBezTo>
                    <a:pt x="234" y="4820"/>
                    <a:pt x="195" y="4879"/>
                    <a:pt x="195" y="4918"/>
                  </a:cubicBezTo>
                  <a:lnTo>
                    <a:pt x="195" y="4976"/>
                  </a:lnTo>
                  <a:lnTo>
                    <a:pt x="195" y="5055"/>
                  </a:lnTo>
                  <a:cubicBezTo>
                    <a:pt x="195" y="5113"/>
                    <a:pt x="176" y="5172"/>
                    <a:pt x="176" y="5250"/>
                  </a:cubicBezTo>
                  <a:cubicBezTo>
                    <a:pt x="156" y="5269"/>
                    <a:pt x="156" y="5289"/>
                    <a:pt x="156" y="5308"/>
                  </a:cubicBezTo>
                  <a:cubicBezTo>
                    <a:pt x="156" y="5386"/>
                    <a:pt x="137" y="5484"/>
                    <a:pt x="137" y="5562"/>
                  </a:cubicBezTo>
                  <a:lnTo>
                    <a:pt x="137" y="5659"/>
                  </a:lnTo>
                  <a:cubicBezTo>
                    <a:pt x="137" y="5737"/>
                    <a:pt x="98" y="5776"/>
                    <a:pt x="98" y="5854"/>
                  </a:cubicBezTo>
                  <a:lnTo>
                    <a:pt x="98" y="5952"/>
                  </a:lnTo>
                  <a:cubicBezTo>
                    <a:pt x="78" y="5991"/>
                    <a:pt x="78" y="6069"/>
                    <a:pt x="78" y="6108"/>
                  </a:cubicBezTo>
                  <a:lnTo>
                    <a:pt x="78" y="6186"/>
                  </a:lnTo>
                  <a:lnTo>
                    <a:pt x="78" y="6225"/>
                  </a:lnTo>
                  <a:lnTo>
                    <a:pt x="78" y="6420"/>
                  </a:lnTo>
                  <a:lnTo>
                    <a:pt x="78" y="6459"/>
                  </a:lnTo>
                  <a:cubicBezTo>
                    <a:pt x="78" y="6479"/>
                    <a:pt x="59" y="6479"/>
                    <a:pt x="0" y="6596"/>
                  </a:cubicBezTo>
                  <a:lnTo>
                    <a:pt x="0" y="6869"/>
                  </a:lnTo>
                  <a:lnTo>
                    <a:pt x="0" y="7123"/>
                  </a:lnTo>
                  <a:lnTo>
                    <a:pt x="0" y="7201"/>
                  </a:lnTo>
                  <a:lnTo>
                    <a:pt x="0" y="7357"/>
                  </a:lnTo>
                  <a:lnTo>
                    <a:pt x="0" y="7415"/>
                  </a:lnTo>
                  <a:lnTo>
                    <a:pt x="0" y="7454"/>
                  </a:lnTo>
                  <a:lnTo>
                    <a:pt x="0" y="7611"/>
                  </a:lnTo>
                  <a:lnTo>
                    <a:pt x="0" y="7708"/>
                  </a:lnTo>
                  <a:cubicBezTo>
                    <a:pt x="20" y="7747"/>
                    <a:pt x="20" y="7806"/>
                    <a:pt x="20" y="7845"/>
                  </a:cubicBezTo>
                  <a:lnTo>
                    <a:pt x="20" y="7942"/>
                  </a:lnTo>
                  <a:cubicBezTo>
                    <a:pt x="20" y="8001"/>
                    <a:pt x="59" y="8040"/>
                    <a:pt x="59" y="8098"/>
                  </a:cubicBezTo>
                  <a:cubicBezTo>
                    <a:pt x="78" y="8118"/>
                    <a:pt x="78" y="8157"/>
                    <a:pt x="78" y="8196"/>
                  </a:cubicBezTo>
                  <a:cubicBezTo>
                    <a:pt x="78" y="8235"/>
                    <a:pt x="98" y="8293"/>
                    <a:pt x="98" y="8332"/>
                  </a:cubicBezTo>
                  <a:cubicBezTo>
                    <a:pt x="117" y="8352"/>
                    <a:pt x="117" y="8411"/>
                    <a:pt x="117" y="8430"/>
                  </a:cubicBezTo>
                  <a:cubicBezTo>
                    <a:pt x="117" y="8489"/>
                    <a:pt x="156" y="8528"/>
                    <a:pt x="156" y="8586"/>
                  </a:cubicBezTo>
                  <a:cubicBezTo>
                    <a:pt x="156" y="8606"/>
                    <a:pt x="176" y="8645"/>
                    <a:pt x="176" y="8684"/>
                  </a:cubicBezTo>
                  <a:cubicBezTo>
                    <a:pt x="176" y="8723"/>
                    <a:pt x="195" y="8781"/>
                    <a:pt x="195" y="8820"/>
                  </a:cubicBezTo>
                  <a:lnTo>
                    <a:pt x="195" y="8879"/>
                  </a:lnTo>
                  <a:lnTo>
                    <a:pt x="195" y="8918"/>
                  </a:lnTo>
                  <a:cubicBezTo>
                    <a:pt x="215" y="8976"/>
                    <a:pt x="215" y="9035"/>
                    <a:pt x="254" y="9093"/>
                  </a:cubicBezTo>
                  <a:cubicBezTo>
                    <a:pt x="273" y="9093"/>
                    <a:pt x="273" y="9113"/>
                    <a:pt x="273" y="9132"/>
                  </a:cubicBezTo>
                  <a:cubicBezTo>
                    <a:pt x="312" y="9308"/>
                    <a:pt x="371" y="9484"/>
                    <a:pt x="410" y="9620"/>
                  </a:cubicBezTo>
                  <a:cubicBezTo>
                    <a:pt x="449" y="9659"/>
                    <a:pt x="449" y="9659"/>
                    <a:pt x="449" y="9679"/>
                  </a:cubicBezTo>
                  <a:cubicBezTo>
                    <a:pt x="469" y="9757"/>
                    <a:pt x="488" y="9796"/>
                    <a:pt x="508" y="9874"/>
                  </a:cubicBezTo>
                  <a:cubicBezTo>
                    <a:pt x="508" y="9893"/>
                    <a:pt x="547" y="9913"/>
                    <a:pt x="547" y="9952"/>
                  </a:cubicBezTo>
                  <a:cubicBezTo>
                    <a:pt x="547" y="10010"/>
                    <a:pt x="566" y="10069"/>
                    <a:pt x="586" y="10108"/>
                  </a:cubicBezTo>
                  <a:lnTo>
                    <a:pt x="586" y="10147"/>
                  </a:lnTo>
                  <a:cubicBezTo>
                    <a:pt x="586" y="10167"/>
                    <a:pt x="625" y="10167"/>
                    <a:pt x="625" y="10186"/>
                  </a:cubicBezTo>
                  <a:cubicBezTo>
                    <a:pt x="625" y="10245"/>
                    <a:pt x="644" y="10284"/>
                    <a:pt x="664" y="10342"/>
                  </a:cubicBezTo>
                  <a:cubicBezTo>
                    <a:pt x="664" y="10362"/>
                    <a:pt x="683" y="10381"/>
                    <a:pt x="683" y="10420"/>
                  </a:cubicBezTo>
                  <a:lnTo>
                    <a:pt x="761" y="10557"/>
                  </a:lnTo>
                  <a:cubicBezTo>
                    <a:pt x="761" y="10576"/>
                    <a:pt x="781" y="10615"/>
                    <a:pt x="781" y="10635"/>
                  </a:cubicBezTo>
                  <a:lnTo>
                    <a:pt x="859" y="10771"/>
                  </a:lnTo>
                  <a:cubicBezTo>
                    <a:pt x="859" y="10810"/>
                    <a:pt x="878" y="10810"/>
                    <a:pt x="878" y="10830"/>
                  </a:cubicBezTo>
                  <a:lnTo>
                    <a:pt x="878" y="10849"/>
                  </a:lnTo>
                  <a:cubicBezTo>
                    <a:pt x="917" y="10928"/>
                    <a:pt x="937" y="10967"/>
                    <a:pt x="956" y="11025"/>
                  </a:cubicBezTo>
                  <a:cubicBezTo>
                    <a:pt x="956" y="11025"/>
                    <a:pt x="976" y="11045"/>
                    <a:pt x="976" y="11064"/>
                  </a:cubicBezTo>
                  <a:cubicBezTo>
                    <a:pt x="1034" y="11123"/>
                    <a:pt x="1054" y="11201"/>
                    <a:pt x="1073" y="11240"/>
                  </a:cubicBezTo>
                  <a:lnTo>
                    <a:pt x="1073" y="11259"/>
                  </a:lnTo>
                  <a:lnTo>
                    <a:pt x="1073" y="11298"/>
                  </a:lnTo>
                  <a:cubicBezTo>
                    <a:pt x="1230" y="11552"/>
                    <a:pt x="1405" y="11845"/>
                    <a:pt x="1600" y="12118"/>
                  </a:cubicBezTo>
                  <a:lnTo>
                    <a:pt x="1620" y="12137"/>
                  </a:lnTo>
                  <a:cubicBezTo>
                    <a:pt x="1659" y="12196"/>
                    <a:pt x="1698" y="12274"/>
                    <a:pt x="1737" y="12313"/>
                  </a:cubicBezTo>
                  <a:lnTo>
                    <a:pt x="1756" y="12332"/>
                  </a:lnTo>
                  <a:cubicBezTo>
                    <a:pt x="1815" y="12410"/>
                    <a:pt x="1834" y="12469"/>
                    <a:pt x="1893" y="12508"/>
                  </a:cubicBezTo>
                  <a:cubicBezTo>
                    <a:pt x="1912" y="12508"/>
                    <a:pt x="1912" y="12528"/>
                    <a:pt x="1912" y="12528"/>
                  </a:cubicBezTo>
                  <a:lnTo>
                    <a:pt x="1912" y="12567"/>
                  </a:lnTo>
                  <a:cubicBezTo>
                    <a:pt x="1951" y="12606"/>
                    <a:pt x="1990" y="12664"/>
                    <a:pt x="2029" y="12703"/>
                  </a:cubicBezTo>
                  <a:lnTo>
                    <a:pt x="2049" y="12723"/>
                  </a:lnTo>
                  <a:cubicBezTo>
                    <a:pt x="2088" y="12781"/>
                    <a:pt x="2127" y="12820"/>
                    <a:pt x="2186" y="12879"/>
                  </a:cubicBezTo>
                  <a:lnTo>
                    <a:pt x="2205" y="12898"/>
                  </a:lnTo>
                  <a:cubicBezTo>
                    <a:pt x="2244" y="12976"/>
                    <a:pt x="2303" y="13015"/>
                    <a:pt x="2342" y="13074"/>
                  </a:cubicBezTo>
                  <a:lnTo>
                    <a:pt x="2381" y="13093"/>
                  </a:lnTo>
                  <a:cubicBezTo>
                    <a:pt x="2439" y="13152"/>
                    <a:pt x="2498" y="13210"/>
                    <a:pt x="2537" y="13269"/>
                  </a:cubicBezTo>
                  <a:cubicBezTo>
                    <a:pt x="2790" y="13503"/>
                    <a:pt x="3025" y="13737"/>
                    <a:pt x="3278" y="13952"/>
                  </a:cubicBezTo>
                  <a:cubicBezTo>
                    <a:pt x="3200" y="13445"/>
                    <a:pt x="2966" y="12879"/>
                    <a:pt x="2693" y="12196"/>
                  </a:cubicBezTo>
                  <a:cubicBezTo>
                    <a:pt x="2283" y="11142"/>
                    <a:pt x="2732" y="11103"/>
                    <a:pt x="3181" y="10264"/>
                  </a:cubicBezTo>
                  <a:cubicBezTo>
                    <a:pt x="3278" y="10089"/>
                    <a:pt x="3376" y="9971"/>
                    <a:pt x="3493" y="9893"/>
                  </a:cubicBezTo>
                  <a:cubicBezTo>
                    <a:pt x="2400" y="8372"/>
                    <a:pt x="1737" y="6479"/>
                    <a:pt x="1737" y="4469"/>
                  </a:cubicBezTo>
                  <a:cubicBezTo>
                    <a:pt x="1737" y="2854"/>
                    <a:pt x="2144" y="1356"/>
                    <a:pt x="2862" y="12"/>
                  </a:cubicBezTo>
                  <a:close/>
                </a:path>
              </a:pathLst>
            </a:custGeom>
            <a:solidFill>
              <a:srgbClr val="052E3A">
                <a:alpha val="21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48"/>
            <p:cNvSpPr/>
            <p:nvPr/>
          </p:nvSpPr>
          <p:spPr>
            <a:xfrm>
              <a:off x="2044289" y="1917021"/>
              <a:ext cx="733271" cy="1108045"/>
            </a:xfrm>
            <a:custGeom>
              <a:rect b="b" l="l" r="r" t="t"/>
              <a:pathLst>
                <a:path extrusionOk="0" h="11708" w="7748">
                  <a:moveTo>
                    <a:pt x="4781" y="1"/>
                  </a:moveTo>
                  <a:cubicBezTo>
                    <a:pt x="4567" y="625"/>
                    <a:pt x="4157" y="1328"/>
                    <a:pt x="3338" y="1542"/>
                  </a:cubicBezTo>
                  <a:cubicBezTo>
                    <a:pt x="1855" y="1933"/>
                    <a:pt x="1" y="2889"/>
                    <a:pt x="703" y="4040"/>
                  </a:cubicBezTo>
                  <a:cubicBezTo>
                    <a:pt x="946" y="4431"/>
                    <a:pt x="1189" y="4521"/>
                    <a:pt x="1459" y="4521"/>
                  </a:cubicBezTo>
                  <a:cubicBezTo>
                    <a:pt x="1690" y="4521"/>
                    <a:pt x="1941" y="4455"/>
                    <a:pt x="2229" y="4455"/>
                  </a:cubicBezTo>
                  <a:cubicBezTo>
                    <a:pt x="2575" y="4455"/>
                    <a:pt x="2974" y="4551"/>
                    <a:pt x="3455" y="4976"/>
                  </a:cubicBezTo>
                  <a:cubicBezTo>
                    <a:pt x="4781" y="6167"/>
                    <a:pt x="2967" y="6713"/>
                    <a:pt x="4059" y="7767"/>
                  </a:cubicBezTo>
                  <a:cubicBezTo>
                    <a:pt x="4294" y="7989"/>
                    <a:pt x="4501" y="8072"/>
                    <a:pt x="4687" y="8072"/>
                  </a:cubicBezTo>
                  <a:cubicBezTo>
                    <a:pt x="5253" y="8072"/>
                    <a:pt x="5634" y="7304"/>
                    <a:pt x="6044" y="7304"/>
                  </a:cubicBezTo>
                  <a:cubicBezTo>
                    <a:pt x="6129" y="7304"/>
                    <a:pt x="6214" y="7337"/>
                    <a:pt x="6303" y="7415"/>
                  </a:cubicBezTo>
                  <a:cubicBezTo>
                    <a:pt x="6928" y="8020"/>
                    <a:pt x="7084" y="9464"/>
                    <a:pt x="6420" y="11708"/>
                  </a:cubicBezTo>
                  <a:cubicBezTo>
                    <a:pt x="7279" y="10303"/>
                    <a:pt x="7747" y="8645"/>
                    <a:pt x="7747" y="6889"/>
                  </a:cubicBezTo>
                  <a:cubicBezTo>
                    <a:pt x="7747" y="4176"/>
                    <a:pt x="6596" y="1757"/>
                    <a:pt x="478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48"/>
            <p:cNvSpPr/>
            <p:nvPr/>
          </p:nvSpPr>
          <p:spPr>
            <a:xfrm>
              <a:off x="1663941" y="2486358"/>
              <a:ext cx="688885" cy="731094"/>
            </a:xfrm>
            <a:custGeom>
              <a:rect b="b" l="l" r="r" t="t"/>
              <a:pathLst>
                <a:path extrusionOk="0" h="7725" w="7279">
                  <a:moveTo>
                    <a:pt x="4341" y="1"/>
                  </a:moveTo>
                  <a:cubicBezTo>
                    <a:pt x="4027" y="1"/>
                    <a:pt x="3675" y="188"/>
                    <a:pt x="3298" y="580"/>
                  </a:cubicBezTo>
                  <a:cubicBezTo>
                    <a:pt x="2303" y="1594"/>
                    <a:pt x="1913" y="599"/>
                    <a:pt x="1054" y="1887"/>
                  </a:cubicBezTo>
                  <a:cubicBezTo>
                    <a:pt x="215" y="3175"/>
                    <a:pt x="1" y="3546"/>
                    <a:pt x="1054" y="4033"/>
                  </a:cubicBezTo>
                  <a:cubicBezTo>
                    <a:pt x="2108" y="4521"/>
                    <a:pt x="3493" y="4424"/>
                    <a:pt x="3142" y="5711"/>
                  </a:cubicBezTo>
                  <a:cubicBezTo>
                    <a:pt x="2899" y="6671"/>
                    <a:pt x="2781" y="7724"/>
                    <a:pt x="3306" y="7724"/>
                  </a:cubicBezTo>
                  <a:cubicBezTo>
                    <a:pt x="3497" y="7724"/>
                    <a:pt x="3772" y="7585"/>
                    <a:pt x="4157" y="7253"/>
                  </a:cubicBezTo>
                  <a:cubicBezTo>
                    <a:pt x="5581" y="6004"/>
                    <a:pt x="7278" y="5672"/>
                    <a:pt x="6635" y="3838"/>
                  </a:cubicBezTo>
                  <a:cubicBezTo>
                    <a:pt x="5971" y="2024"/>
                    <a:pt x="5542" y="1438"/>
                    <a:pt x="5542" y="1438"/>
                  </a:cubicBezTo>
                  <a:cubicBezTo>
                    <a:pt x="5275" y="505"/>
                    <a:pt x="4858" y="1"/>
                    <a:pt x="434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48"/>
            <p:cNvSpPr/>
            <p:nvPr/>
          </p:nvSpPr>
          <p:spPr>
            <a:xfrm>
              <a:off x="2209810" y="3011310"/>
              <a:ext cx="259219" cy="258556"/>
            </a:xfrm>
            <a:custGeom>
              <a:rect b="b" l="l" r="r" t="t"/>
              <a:pathLst>
                <a:path extrusionOk="0" h="2732" w="2739">
                  <a:moveTo>
                    <a:pt x="2476" y="0"/>
                  </a:moveTo>
                  <a:cubicBezTo>
                    <a:pt x="2278" y="0"/>
                    <a:pt x="1972" y="237"/>
                    <a:pt x="1784" y="613"/>
                  </a:cubicBezTo>
                  <a:cubicBezTo>
                    <a:pt x="1452" y="1316"/>
                    <a:pt x="964" y="1706"/>
                    <a:pt x="964" y="1706"/>
                  </a:cubicBezTo>
                  <a:cubicBezTo>
                    <a:pt x="332" y="2193"/>
                    <a:pt x="1" y="2731"/>
                    <a:pt x="512" y="2731"/>
                  </a:cubicBezTo>
                  <a:cubicBezTo>
                    <a:pt x="553" y="2731"/>
                    <a:pt x="600" y="2728"/>
                    <a:pt x="652" y="2720"/>
                  </a:cubicBezTo>
                  <a:cubicBezTo>
                    <a:pt x="1374" y="2584"/>
                    <a:pt x="2310" y="1491"/>
                    <a:pt x="2603" y="594"/>
                  </a:cubicBezTo>
                  <a:cubicBezTo>
                    <a:pt x="2739" y="177"/>
                    <a:pt x="2648" y="0"/>
                    <a:pt x="24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48"/>
            <p:cNvSpPr/>
            <p:nvPr/>
          </p:nvSpPr>
          <p:spPr>
            <a:xfrm>
              <a:off x="1628830" y="1682511"/>
              <a:ext cx="543044" cy="191362"/>
            </a:xfrm>
            <a:custGeom>
              <a:rect b="b" l="l" r="r" t="t"/>
              <a:pathLst>
                <a:path extrusionOk="0" h="2022" w="5738">
                  <a:moveTo>
                    <a:pt x="2693" y="1"/>
                  </a:moveTo>
                  <a:cubicBezTo>
                    <a:pt x="1757" y="1"/>
                    <a:pt x="859" y="137"/>
                    <a:pt x="1" y="391"/>
                  </a:cubicBezTo>
                  <a:cubicBezTo>
                    <a:pt x="196" y="567"/>
                    <a:pt x="450" y="703"/>
                    <a:pt x="664" y="820"/>
                  </a:cubicBezTo>
                  <a:cubicBezTo>
                    <a:pt x="1351" y="1190"/>
                    <a:pt x="1020" y="2022"/>
                    <a:pt x="1682" y="2022"/>
                  </a:cubicBezTo>
                  <a:cubicBezTo>
                    <a:pt x="1753" y="2022"/>
                    <a:pt x="1836" y="2012"/>
                    <a:pt x="1933" y="1991"/>
                  </a:cubicBezTo>
                  <a:cubicBezTo>
                    <a:pt x="2624" y="1842"/>
                    <a:pt x="2816" y="1711"/>
                    <a:pt x="3204" y="1711"/>
                  </a:cubicBezTo>
                  <a:cubicBezTo>
                    <a:pt x="3373" y="1711"/>
                    <a:pt x="3580" y="1737"/>
                    <a:pt x="3884" y="1796"/>
                  </a:cubicBezTo>
                  <a:cubicBezTo>
                    <a:pt x="3993" y="1817"/>
                    <a:pt x="4094" y="1826"/>
                    <a:pt x="4188" y="1826"/>
                  </a:cubicBezTo>
                  <a:cubicBezTo>
                    <a:pt x="4979" y="1826"/>
                    <a:pt x="5249" y="1134"/>
                    <a:pt x="5737" y="489"/>
                  </a:cubicBezTo>
                  <a:cubicBezTo>
                    <a:pt x="4781" y="176"/>
                    <a:pt x="3767" y="1"/>
                    <a:pt x="269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48"/>
            <p:cNvSpPr/>
            <p:nvPr/>
          </p:nvSpPr>
          <p:spPr>
            <a:xfrm>
              <a:off x="1571575" y="3269859"/>
              <a:ext cx="358402" cy="189185"/>
            </a:xfrm>
            <a:custGeom>
              <a:rect b="b" l="l" r="r" t="t"/>
              <a:pathLst>
                <a:path extrusionOk="0" h="1999" w="3787">
                  <a:moveTo>
                    <a:pt x="2394" y="0"/>
                  </a:moveTo>
                  <a:cubicBezTo>
                    <a:pt x="2150" y="0"/>
                    <a:pt x="1928" y="202"/>
                    <a:pt x="1757" y="535"/>
                  </a:cubicBezTo>
                  <a:cubicBezTo>
                    <a:pt x="1573" y="884"/>
                    <a:pt x="1415" y="982"/>
                    <a:pt x="1249" y="982"/>
                  </a:cubicBezTo>
                  <a:cubicBezTo>
                    <a:pt x="1062" y="982"/>
                    <a:pt x="864" y="858"/>
                    <a:pt x="606" y="827"/>
                  </a:cubicBezTo>
                  <a:cubicBezTo>
                    <a:pt x="598" y="827"/>
                    <a:pt x="590" y="827"/>
                    <a:pt x="582" y="827"/>
                  </a:cubicBezTo>
                  <a:cubicBezTo>
                    <a:pt x="341" y="827"/>
                    <a:pt x="171" y="1110"/>
                    <a:pt x="1" y="1393"/>
                  </a:cubicBezTo>
                  <a:cubicBezTo>
                    <a:pt x="1055" y="1784"/>
                    <a:pt x="2167" y="1998"/>
                    <a:pt x="3377" y="1998"/>
                  </a:cubicBezTo>
                  <a:lnTo>
                    <a:pt x="3786" y="1998"/>
                  </a:lnTo>
                  <a:cubicBezTo>
                    <a:pt x="3669" y="1842"/>
                    <a:pt x="3533" y="1569"/>
                    <a:pt x="3377" y="1159"/>
                  </a:cubicBezTo>
                  <a:cubicBezTo>
                    <a:pt x="3058" y="335"/>
                    <a:pt x="2709" y="0"/>
                    <a:pt x="23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57" name="Google Shape;1357;p48"/>
          <p:cNvGrpSpPr/>
          <p:nvPr/>
        </p:nvGrpSpPr>
        <p:grpSpPr>
          <a:xfrm rot="-5400000">
            <a:off x="7708813" y="2050871"/>
            <a:ext cx="1541785" cy="1148432"/>
            <a:chOff x="196150" y="293700"/>
            <a:chExt cx="673975" cy="502025"/>
          </a:xfrm>
        </p:grpSpPr>
        <p:sp>
          <p:nvSpPr>
            <p:cNvPr id="1358" name="Google Shape;1358;p48"/>
            <p:cNvSpPr/>
            <p:nvPr/>
          </p:nvSpPr>
          <p:spPr>
            <a:xfrm>
              <a:off x="212350" y="316275"/>
              <a:ext cx="507625" cy="424000"/>
            </a:xfrm>
            <a:custGeom>
              <a:rect b="b" l="l" r="r" t="t"/>
              <a:pathLst>
                <a:path extrusionOk="0" h="16960" w="20305">
                  <a:moveTo>
                    <a:pt x="12908" y="0"/>
                  </a:moveTo>
                  <a:cubicBezTo>
                    <a:pt x="12602" y="0"/>
                    <a:pt x="12292" y="33"/>
                    <a:pt x="11983" y="60"/>
                  </a:cubicBezTo>
                  <a:cubicBezTo>
                    <a:pt x="10344" y="227"/>
                    <a:pt x="8646" y="404"/>
                    <a:pt x="7095" y="1189"/>
                  </a:cubicBezTo>
                  <a:cubicBezTo>
                    <a:pt x="6732" y="1375"/>
                    <a:pt x="6389" y="1581"/>
                    <a:pt x="6026" y="1699"/>
                  </a:cubicBezTo>
                  <a:cubicBezTo>
                    <a:pt x="5780" y="1787"/>
                    <a:pt x="5525" y="1837"/>
                    <a:pt x="5260" y="1935"/>
                  </a:cubicBezTo>
                  <a:cubicBezTo>
                    <a:pt x="5005" y="2033"/>
                    <a:pt x="4770" y="2190"/>
                    <a:pt x="4544" y="2357"/>
                  </a:cubicBezTo>
                  <a:cubicBezTo>
                    <a:pt x="3464" y="3073"/>
                    <a:pt x="2365" y="3789"/>
                    <a:pt x="1325" y="4575"/>
                  </a:cubicBezTo>
                  <a:cubicBezTo>
                    <a:pt x="844" y="4938"/>
                    <a:pt x="442" y="5428"/>
                    <a:pt x="226" y="5958"/>
                  </a:cubicBezTo>
                  <a:cubicBezTo>
                    <a:pt x="0" y="6478"/>
                    <a:pt x="304" y="6626"/>
                    <a:pt x="344" y="7087"/>
                  </a:cubicBezTo>
                  <a:cubicBezTo>
                    <a:pt x="354" y="7273"/>
                    <a:pt x="246" y="7470"/>
                    <a:pt x="295" y="7636"/>
                  </a:cubicBezTo>
                  <a:cubicBezTo>
                    <a:pt x="324" y="7725"/>
                    <a:pt x="373" y="7803"/>
                    <a:pt x="403" y="7882"/>
                  </a:cubicBezTo>
                  <a:cubicBezTo>
                    <a:pt x="491" y="8127"/>
                    <a:pt x="334" y="8461"/>
                    <a:pt x="422" y="8706"/>
                  </a:cubicBezTo>
                  <a:cubicBezTo>
                    <a:pt x="556" y="9069"/>
                    <a:pt x="989" y="9215"/>
                    <a:pt x="1422" y="9215"/>
                  </a:cubicBezTo>
                  <a:cubicBezTo>
                    <a:pt x="1622" y="9215"/>
                    <a:pt x="1822" y="9184"/>
                    <a:pt x="1992" y="9128"/>
                  </a:cubicBezTo>
                  <a:cubicBezTo>
                    <a:pt x="2355" y="9000"/>
                    <a:pt x="2699" y="8794"/>
                    <a:pt x="3033" y="8588"/>
                  </a:cubicBezTo>
                  <a:cubicBezTo>
                    <a:pt x="3268" y="8441"/>
                    <a:pt x="3514" y="8294"/>
                    <a:pt x="3720" y="8107"/>
                  </a:cubicBezTo>
                  <a:cubicBezTo>
                    <a:pt x="4083" y="7754"/>
                    <a:pt x="4299" y="7283"/>
                    <a:pt x="4603" y="6881"/>
                  </a:cubicBezTo>
                  <a:cubicBezTo>
                    <a:pt x="4956" y="6429"/>
                    <a:pt x="5457" y="6056"/>
                    <a:pt x="5996" y="5860"/>
                  </a:cubicBezTo>
                  <a:cubicBezTo>
                    <a:pt x="6320" y="5742"/>
                    <a:pt x="6664" y="5693"/>
                    <a:pt x="6978" y="5556"/>
                  </a:cubicBezTo>
                  <a:cubicBezTo>
                    <a:pt x="7704" y="5262"/>
                    <a:pt x="8303" y="4624"/>
                    <a:pt x="9039" y="4427"/>
                  </a:cubicBezTo>
                  <a:cubicBezTo>
                    <a:pt x="9239" y="4372"/>
                    <a:pt x="9438" y="4350"/>
                    <a:pt x="9633" y="4350"/>
                  </a:cubicBezTo>
                  <a:cubicBezTo>
                    <a:pt x="9888" y="4350"/>
                    <a:pt x="10139" y="4387"/>
                    <a:pt x="10383" y="4437"/>
                  </a:cubicBezTo>
                  <a:cubicBezTo>
                    <a:pt x="10991" y="4545"/>
                    <a:pt x="11580" y="4683"/>
                    <a:pt x="12159" y="4859"/>
                  </a:cubicBezTo>
                  <a:cubicBezTo>
                    <a:pt x="12503" y="4957"/>
                    <a:pt x="12846" y="5085"/>
                    <a:pt x="13043" y="5350"/>
                  </a:cubicBezTo>
                  <a:cubicBezTo>
                    <a:pt x="13209" y="5566"/>
                    <a:pt x="13258" y="5870"/>
                    <a:pt x="13337" y="6155"/>
                  </a:cubicBezTo>
                  <a:cubicBezTo>
                    <a:pt x="13494" y="6734"/>
                    <a:pt x="13788" y="7244"/>
                    <a:pt x="14014" y="7784"/>
                  </a:cubicBezTo>
                  <a:cubicBezTo>
                    <a:pt x="14240" y="8323"/>
                    <a:pt x="14407" y="8932"/>
                    <a:pt x="14289" y="9570"/>
                  </a:cubicBezTo>
                  <a:cubicBezTo>
                    <a:pt x="14259" y="9746"/>
                    <a:pt x="14191" y="9943"/>
                    <a:pt x="14073" y="10109"/>
                  </a:cubicBezTo>
                  <a:cubicBezTo>
                    <a:pt x="13965" y="10237"/>
                    <a:pt x="13818" y="10355"/>
                    <a:pt x="13680" y="10463"/>
                  </a:cubicBezTo>
                  <a:cubicBezTo>
                    <a:pt x="13278" y="10777"/>
                    <a:pt x="12895" y="11120"/>
                    <a:pt x="12454" y="11415"/>
                  </a:cubicBezTo>
                  <a:cubicBezTo>
                    <a:pt x="12022" y="11699"/>
                    <a:pt x="11531" y="11925"/>
                    <a:pt x="11050" y="11935"/>
                  </a:cubicBezTo>
                  <a:cubicBezTo>
                    <a:pt x="10825" y="11935"/>
                    <a:pt x="10599" y="11896"/>
                    <a:pt x="10383" y="11846"/>
                  </a:cubicBezTo>
                  <a:cubicBezTo>
                    <a:pt x="9824" y="11729"/>
                    <a:pt x="9274" y="11591"/>
                    <a:pt x="8823" y="11307"/>
                  </a:cubicBezTo>
                  <a:cubicBezTo>
                    <a:pt x="8371" y="11022"/>
                    <a:pt x="8008" y="10571"/>
                    <a:pt x="7979" y="10021"/>
                  </a:cubicBezTo>
                  <a:cubicBezTo>
                    <a:pt x="7959" y="9923"/>
                    <a:pt x="7979" y="9815"/>
                    <a:pt x="8028" y="9697"/>
                  </a:cubicBezTo>
                  <a:cubicBezTo>
                    <a:pt x="8077" y="9589"/>
                    <a:pt x="8185" y="9501"/>
                    <a:pt x="8283" y="9422"/>
                  </a:cubicBezTo>
                  <a:cubicBezTo>
                    <a:pt x="8479" y="9246"/>
                    <a:pt x="8685" y="9079"/>
                    <a:pt x="8882" y="8902"/>
                  </a:cubicBezTo>
                  <a:cubicBezTo>
                    <a:pt x="9066" y="8745"/>
                    <a:pt x="9357" y="8584"/>
                    <a:pt x="9551" y="8584"/>
                  </a:cubicBezTo>
                  <a:cubicBezTo>
                    <a:pt x="9707" y="8584"/>
                    <a:pt x="9800" y="8688"/>
                    <a:pt x="9726" y="8981"/>
                  </a:cubicBezTo>
                  <a:cubicBezTo>
                    <a:pt x="9696" y="9099"/>
                    <a:pt x="9647" y="9236"/>
                    <a:pt x="9667" y="9354"/>
                  </a:cubicBezTo>
                  <a:cubicBezTo>
                    <a:pt x="9676" y="9452"/>
                    <a:pt x="9745" y="9540"/>
                    <a:pt x="9775" y="9629"/>
                  </a:cubicBezTo>
                  <a:cubicBezTo>
                    <a:pt x="9892" y="9894"/>
                    <a:pt x="9863" y="10276"/>
                    <a:pt x="10118" y="10433"/>
                  </a:cubicBezTo>
                  <a:cubicBezTo>
                    <a:pt x="10206" y="10482"/>
                    <a:pt x="10305" y="10512"/>
                    <a:pt x="10403" y="10512"/>
                  </a:cubicBezTo>
                  <a:cubicBezTo>
                    <a:pt x="10453" y="10516"/>
                    <a:pt x="10503" y="10518"/>
                    <a:pt x="10554" y="10518"/>
                  </a:cubicBezTo>
                  <a:cubicBezTo>
                    <a:pt x="11067" y="10518"/>
                    <a:pt x="11632" y="10299"/>
                    <a:pt x="12051" y="9933"/>
                  </a:cubicBezTo>
                  <a:cubicBezTo>
                    <a:pt x="12199" y="9815"/>
                    <a:pt x="12316" y="9668"/>
                    <a:pt x="12375" y="9491"/>
                  </a:cubicBezTo>
                  <a:cubicBezTo>
                    <a:pt x="12444" y="9344"/>
                    <a:pt x="12454" y="9197"/>
                    <a:pt x="12464" y="9050"/>
                  </a:cubicBezTo>
                  <a:cubicBezTo>
                    <a:pt x="12503" y="8461"/>
                    <a:pt x="12552" y="7882"/>
                    <a:pt x="12591" y="7293"/>
                  </a:cubicBezTo>
                  <a:cubicBezTo>
                    <a:pt x="12601" y="7126"/>
                    <a:pt x="12611" y="6940"/>
                    <a:pt x="12562" y="6792"/>
                  </a:cubicBezTo>
                  <a:cubicBezTo>
                    <a:pt x="12513" y="6635"/>
                    <a:pt x="12405" y="6508"/>
                    <a:pt x="12277" y="6400"/>
                  </a:cubicBezTo>
                  <a:cubicBezTo>
                    <a:pt x="12032" y="6155"/>
                    <a:pt x="11737" y="5958"/>
                    <a:pt x="11384" y="5860"/>
                  </a:cubicBezTo>
                  <a:cubicBezTo>
                    <a:pt x="11198" y="5811"/>
                    <a:pt x="11001" y="5801"/>
                    <a:pt x="10825" y="5762"/>
                  </a:cubicBezTo>
                  <a:cubicBezTo>
                    <a:pt x="10462" y="5703"/>
                    <a:pt x="10118" y="5576"/>
                    <a:pt x="9765" y="5526"/>
                  </a:cubicBezTo>
                  <a:cubicBezTo>
                    <a:pt x="9637" y="5509"/>
                    <a:pt x="9513" y="5501"/>
                    <a:pt x="9390" y="5501"/>
                  </a:cubicBezTo>
                  <a:cubicBezTo>
                    <a:pt x="8755" y="5501"/>
                    <a:pt x="8170" y="5720"/>
                    <a:pt x="7537" y="6007"/>
                  </a:cubicBezTo>
                  <a:cubicBezTo>
                    <a:pt x="6723" y="6380"/>
                    <a:pt x="5977" y="6694"/>
                    <a:pt x="5280" y="7283"/>
                  </a:cubicBezTo>
                  <a:cubicBezTo>
                    <a:pt x="4907" y="7587"/>
                    <a:pt x="4613" y="7931"/>
                    <a:pt x="4318" y="8294"/>
                  </a:cubicBezTo>
                  <a:cubicBezTo>
                    <a:pt x="4083" y="8569"/>
                    <a:pt x="3818" y="8814"/>
                    <a:pt x="3729" y="9158"/>
                  </a:cubicBezTo>
                  <a:cubicBezTo>
                    <a:pt x="3690" y="9344"/>
                    <a:pt x="3690" y="9530"/>
                    <a:pt x="3680" y="9717"/>
                  </a:cubicBezTo>
                  <a:cubicBezTo>
                    <a:pt x="3661" y="10031"/>
                    <a:pt x="3563" y="10335"/>
                    <a:pt x="3484" y="10659"/>
                  </a:cubicBezTo>
                  <a:cubicBezTo>
                    <a:pt x="3082" y="12386"/>
                    <a:pt x="3641" y="14123"/>
                    <a:pt x="4858" y="15183"/>
                  </a:cubicBezTo>
                  <a:cubicBezTo>
                    <a:pt x="5113" y="15409"/>
                    <a:pt x="5398" y="15605"/>
                    <a:pt x="5722" y="15762"/>
                  </a:cubicBezTo>
                  <a:cubicBezTo>
                    <a:pt x="6281" y="16047"/>
                    <a:pt x="6909" y="16213"/>
                    <a:pt x="7498" y="16449"/>
                  </a:cubicBezTo>
                  <a:cubicBezTo>
                    <a:pt x="7930" y="16606"/>
                    <a:pt x="8332" y="16822"/>
                    <a:pt x="8793" y="16900"/>
                  </a:cubicBezTo>
                  <a:cubicBezTo>
                    <a:pt x="9013" y="16942"/>
                    <a:pt x="9240" y="16959"/>
                    <a:pt x="9470" y="16959"/>
                  </a:cubicBezTo>
                  <a:cubicBezTo>
                    <a:pt x="10064" y="16959"/>
                    <a:pt x="10685" y="16844"/>
                    <a:pt x="11286" y="16724"/>
                  </a:cubicBezTo>
                  <a:cubicBezTo>
                    <a:pt x="11816" y="16606"/>
                    <a:pt x="12346" y="16508"/>
                    <a:pt x="12856" y="16312"/>
                  </a:cubicBezTo>
                  <a:cubicBezTo>
                    <a:pt x="13474" y="16086"/>
                    <a:pt x="14043" y="15742"/>
                    <a:pt x="14662" y="15477"/>
                  </a:cubicBezTo>
                  <a:cubicBezTo>
                    <a:pt x="15663" y="15065"/>
                    <a:pt x="16791" y="14889"/>
                    <a:pt x="17616" y="14153"/>
                  </a:cubicBezTo>
                  <a:cubicBezTo>
                    <a:pt x="17910" y="13897"/>
                    <a:pt x="18136" y="13574"/>
                    <a:pt x="18352" y="13260"/>
                  </a:cubicBezTo>
                  <a:cubicBezTo>
                    <a:pt x="18783" y="12632"/>
                    <a:pt x="19147" y="11974"/>
                    <a:pt x="19470" y="11307"/>
                  </a:cubicBezTo>
                  <a:cubicBezTo>
                    <a:pt x="19951" y="10316"/>
                    <a:pt x="20305" y="9256"/>
                    <a:pt x="20295" y="8245"/>
                  </a:cubicBezTo>
                  <a:cubicBezTo>
                    <a:pt x="20295" y="7411"/>
                    <a:pt x="20059" y="6635"/>
                    <a:pt x="19824" y="5870"/>
                  </a:cubicBezTo>
                  <a:cubicBezTo>
                    <a:pt x="19667" y="5360"/>
                    <a:pt x="19510" y="4840"/>
                    <a:pt x="19362" y="4329"/>
                  </a:cubicBezTo>
                  <a:cubicBezTo>
                    <a:pt x="19284" y="4084"/>
                    <a:pt x="19215" y="3839"/>
                    <a:pt x="19078" y="3613"/>
                  </a:cubicBezTo>
                  <a:cubicBezTo>
                    <a:pt x="18734" y="3024"/>
                    <a:pt x="18057" y="2720"/>
                    <a:pt x="17518" y="2288"/>
                  </a:cubicBezTo>
                  <a:cubicBezTo>
                    <a:pt x="16988" y="1886"/>
                    <a:pt x="16575" y="1375"/>
                    <a:pt x="16026" y="1002"/>
                  </a:cubicBezTo>
                  <a:cubicBezTo>
                    <a:pt x="15516" y="669"/>
                    <a:pt x="14917" y="472"/>
                    <a:pt x="14328" y="276"/>
                  </a:cubicBezTo>
                  <a:cubicBezTo>
                    <a:pt x="13994" y="168"/>
                    <a:pt x="13671" y="60"/>
                    <a:pt x="13298" y="21"/>
                  </a:cubicBezTo>
                  <a:cubicBezTo>
                    <a:pt x="13168" y="6"/>
                    <a:pt x="13038" y="0"/>
                    <a:pt x="12908" y="0"/>
                  </a:cubicBezTo>
                  <a:close/>
                </a:path>
              </a:pathLst>
            </a:custGeom>
            <a:solidFill>
              <a:srgbClr val="052E3A">
                <a:alpha val="315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48"/>
            <p:cNvSpPr/>
            <p:nvPr/>
          </p:nvSpPr>
          <p:spPr>
            <a:xfrm>
              <a:off x="454250" y="698100"/>
              <a:ext cx="217650" cy="97625"/>
            </a:xfrm>
            <a:custGeom>
              <a:rect b="b" l="l" r="r" t="t"/>
              <a:pathLst>
                <a:path extrusionOk="0" h="3905" w="8706">
                  <a:moveTo>
                    <a:pt x="8297" y="0"/>
                  </a:moveTo>
                  <a:cubicBezTo>
                    <a:pt x="7884" y="0"/>
                    <a:pt x="7379" y="211"/>
                    <a:pt x="7056" y="254"/>
                  </a:cubicBezTo>
                  <a:cubicBezTo>
                    <a:pt x="6615" y="312"/>
                    <a:pt x="6212" y="283"/>
                    <a:pt x="5810" y="479"/>
                  </a:cubicBezTo>
                  <a:cubicBezTo>
                    <a:pt x="5437" y="646"/>
                    <a:pt x="5123" y="960"/>
                    <a:pt x="4750" y="1205"/>
                  </a:cubicBezTo>
                  <a:cubicBezTo>
                    <a:pt x="3975" y="1716"/>
                    <a:pt x="3033" y="1941"/>
                    <a:pt x="2101" y="1951"/>
                  </a:cubicBezTo>
                  <a:cubicBezTo>
                    <a:pt x="1492" y="1961"/>
                    <a:pt x="776" y="1941"/>
                    <a:pt x="383" y="2403"/>
                  </a:cubicBezTo>
                  <a:cubicBezTo>
                    <a:pt x="0" y="2874"/>
                    <a:pt x="246" y="3688"/>
                    <a:pt x="825" y="3865"/>
                  </a:cubicBezTo>
                  <a:cubicBezTo>
                    <a:pt x="921" y="3892"/>
                    <a:pt x="1019" y="3904"/>
                    <a:pt x="1117" y="3904"/>
                  </a:cubicBezTo>
                  <a:cubicBezTo>
                    <a:pt x="1372" y="3904"/>
                    <a:pt x="1629" y="3824"/>
                    <a:pt x="1855" y="3718"/>
                  </a:cubicBezTo>
                  <a:cubicBezTo>
                    <a:pt x="2179" y="3571"/>
                    <a:pt x="2483" y="3364"/>
                    <a:pt x="2817" y="3247"/>
                  </a:cubicBezTo>
                  <a:cubicBezTo>
                    <a:pt x="3084" y="3160"/>
                    <a:pt x="3363" y="3134"/>
                    <a:pt x="3648" y="3134"/>
                  </a:cubicBezTo>
                  <a:cubicBezTo>
                    <a:pt x="4094" y="3134"/>
                    <a:pt x="4552" y="3198"/>
                    <a:pt x="4995" y="3198"/>
                  </a:cubicBezTo>
                  <a:cubicBezTo>
                    <a:pt x="5332" y="3198"/>
                    <a:pt x="5660" y="3161"/>
                    <a:pt x="5967" y="3031"/>
                  </a:cubicBezTo>
                  <a:cubicBezTo>
                    <a:pt x="6311" y="2884"/>
                    <a:pt x="6595" y="2619"/>
                    <a:pt x="6850" y="2354"/>
                  </a:cubicBezTo>
                  <a:cubicBezTo>
                    <a:pt x="7243" y="1922"/>
                    <a:pt x="7527" y="1461"/>
                    <a:pt x="7783" y="940"/>
                  </a:cubicBezTo>
                  <a:cubicBezTo>
                    <a:pt x="7920" y="685"/>
                    <a:pt x="8018" y="479"/>
                    <a:pt x="8263" y="332"/>
                  </a:cubicBezTo>
                  <a:cubicBezTo>
                    <a:pt x="8401" y="244"/>
                    <a:pt x="8587" y="234"/>
                    <a:pt x="8705" y="106"/>
                  </a:cubicBezTo>
                  <a:cubicBezTo>
                    <a:pt x="8591" y="29"/>
                    <a:pt x="8450" y="0"/>
                    <a:pt x="8297" y="0"/>
                  </a:cubicBezTo>
                  <a:close/>
                </a:path>
              </a:pathLst>
            </a:custGeom>
            <a:solidFill>
              <a:srgbClr val="052E3A">
                <a:alpha val="315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48"/>
            <p:cNvSpPr/>
            <p:nvPr/>
          </p:nvSpPr>
          <p:spPr>
            <a:xfrm>
              <a:off x="196150" y="576650"/>
              <a:ext cx="81225" cy="118325"/>
            </a:xfrm>
            <a:custGeom>
              <a:rect b="b" l="l" r="r" t="t"/>
              <a:pathLst>
                <a:path extrusionOk="0" h="4733" w="3249">
                  <a:moveTo>
                    <a:pt x="912" y="1"/>
                  </a:moveTo>
                  <a:cubicBezTo>
                    <a:pt x="850" y="1"/>
                    <a:pt x="786" y="12"/>
                    <a:pt x="717" y="38"/>
                  </a:cubicBezTo>
                  <a:cubicBezTo>
                    <a:pt x="472" y="126"/>
                    <a:pt x="1" y="617"/>
                    <a:pt x="20" y="882"/>
                  </a:cubicBezTo>
                  <a:cubicBezTo>
                    <a:pt x="20" y="970"/>
                    <a:pt x="79" y="1039"/>
                    <a:pt x="148" y="1108"/>
                  </a:cubicBezTo>
                  <a:cubicBezTo>
                    <a:pt x="315" y="1304"/>
                    <a:pt x="501" y="1510"/>
                    <a:pt x="678" y="1706"/>
                  </a:cubicBezTo>
                  <a:cubicBezTo>
                    <a:pt x="795" y="1824"/>
                    <a:pt x="903" y="1971"/>
                    <a:pt x="923" y="2148"/>
                  </a:cubicBezTo>
                  <a:cubicBezTo>
                    <a:pt x="933" y="2364"/>
                    <a:pt x="756" y="2550"/>
                    <a:pt x="707" y="2756"/>
                  </a:cubicBezTo>
                  <a:cubicBezTo>
                    <a:pt x="638" y="3080"/>
                    <a:pt x="874" y="3375"/>
                    <a:pt x="1090" y="3620"/>
                  </a:cubicBezTo>
                  <a:cubicBezTo>
                    <a:pt x="1522" y="4071"/>
                    <a:pt x="2003" y="4503"/>
                    <a:pt x="2601" y="4690"/>
                  </a:cubicBezTo>
                  <a:cubicBezTo>
                    <a:pt x="2677" y="4716"/>
                    <a:pt x="2759" y="4733"/>
                    <a:pt x="2839" y="4733"/>
                  </a:cubicBezTo>
                  <a:cubicBezTo>
                    <a:pt x="2934" y="4733"/>
                    <a:pt x="3027" y="4709"/>
                    <a:pt x="3102" y="4650"/>
                  </a:cubicBezTo>
                  <a:cubicBezTo>
                    <a:pt x="3229" y="4542"/>
                    <a:pt x="3249" y="4356"/>
                    <a:pt x="3200" y="4199"/>
                  </a:cubicBezTo>
                  <a:cubicBezTo>
                    <a:pt x="3151" y="4032"/>
                    <a:pt x="3053" y="3904"/>
                    <a:pt x="2984" y="3757"/>
                  </a:cubicBezTo>
                  <a:cubicBezTo>
                    <a:pt x="2739" y="3276"/>
                    <a:pt x="2758" y="2707"/>
                    <a:pt x="2640" y="2187"/>
                  </a:cubicBezTo>
                  <a:cubicBezTo>
                    <a:pt x="2464" y="1422"/>
                    <a:pt x="1983" y="695"/>
                    <a:pt x="1384" y="224"/>
                  </a:cubicBezTo>
                  <a:cubicBezTo>
                    <a:pt x="1232" y="94"/>
                    <a:pt x="1085" y="1"/>
                    <a:pt x="912" y="1"/>
                  </a:cubicBezTo>
                  <a:close/>
                </a:path>
              </a:pathLst>
            </a:custGeom>
            <a:solidFill>
              <a:srgbClr val="052E3A">
                <a:alpha val="315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48"/>
            <p:cNvSpPr/>
            <p:nvPr/>
          </p:nvSpPr>
          <p:spPr>
            <a:xfrm>
              <a:off x="733700" y="393500"/>
              <a:ext cx="130050" cy="105650"/>
            </a:xfrm>
            <a:custGeom>
              <a:rect b="b" l="l" r="r" t="t"/>
              <a:pathLst>
                <a:path extrusionOk="0" h="4226" w="5202">
                  <a:moveTo>
                    <a:pt x="1547" y="0"/>
                  </a:moveTo>
                  <a:cubicBezTo>
                    <a:pt x="1470" y="0"/>
                    <a:pt x="1395" y="10"/>
                    <a:pt x="1325" y="33"/>
                  </a:cubicBezTo>
                  <a:cubicBezTo>
                    <a:pt x="972" y="161"/>
                    <a:pt x="599" y="642"/>
                    <a:pt x="393" y="946"/>
                  </a:cubicBezTo>
                  <a:cubicBezTo>
                    <a:pt x="177" y="1250"/>
                    <a:pt x="0" y="1643"/>
                    <a:pt x="147" y="1986"/>
                  </a:cubicBezTo>
                  <a:cubicBezTo>
                    <a:pt x="196" y="2114"/>
                    <a:pt x="295" y="2222"/>
                    <a:pt x="383" y="2330"/>
                  </a:cubicBezTo>
                  <a:cubicBezTo>
                    <a:pt x="883" y="2918"/>
                    <a:pt x="1413" y="3468"/>
                    <a:pt x="1963" y="3998"/>
                  </a:cubicBezTo>
                  <a:cubicBezTo>
                    <a:pt x="2071" y="4096"/>
                    <a:pt x="2179" y="4194"/>
                    <a:pt x="2326" y="4224"/>
                  </a:cubicBezTo>
                  <a:cubicBezTo>
                    <a:pt x="2339" y="4225"/>
                    <a:pt x="2353" y="4225"/>
                    <a:pt x="2366" y="4225"/>
                  </a:cubicBezTo>
                  <a:cubicBezTo>
                    <a:pt x="2555" y="4225"/>
                    <a:pt x="2720" y="4099"/>
                    <a:pt x="2885" y="3998"/>
                  </a:cubicBezTo>
                  <a:cubicBezTo>
                    <a:pt x="3190" y="3811"/>
                    <a:pt x="3543" y="3703"/>
                    <a:pt x="3896" y="3694"/>
                  </a:cubicBezTo>
                  <a:cubicBezTo>
                    <a:pt x="3933" y="3693"/>
                    <a:pt x="3971" y="3693"/>
                    <a:pt x="4009" y="3693"/>
                  </a:cubicBezTo>
                  <a:cubicBezTo>
                    <a:pt x="4072" y="3693"/>
                    <a:pt x="4136" y="3693"/>
                    <a:pt x="4200" y="3693"/>
                  </a:cubicBezTo>
                  <a:cubicBezTo>
                    <a:pt x="4550" y="3693"/>
                    <a:pt x="4902" y="3672"/>
                    <a:pt x="5084" y="3399"/>
                  </a:cubicBezTo>
                  <a:cubicBezTo>
                    <a:pt x="5201" y="3223"/>
                    <a:pt x="5192" y="2977"/>
                    <a:pt x="5152" y="2771"/>
                  </a:cubicBezTo>
                  <a:cubicBezTo>
                    <a:pt x="5064" y="2231"/>
                    <a:pt x="4868" y="1692"/>
                    <a:pt x="4524" y="1279"/>
                  </a:cubicBezTo>
                  <a:cubicBezTo>
                    <a:pt x="3975" y="612"/>
                    <a:pt x="3121" y="318"/>
                    <a:pt x="2297" y="151"/>
                  </a:cubicBezTo>
                  <a:cubicBezTo>
                    <a:pt x="2072" y="98"/>
                    <a:pt x="1796" y="0"/>
                    <a:pt x="1547" y="0"/>
                  </a:cubicBezTo>
                  <a:close/>
                </a:path>
              </a:pathLst>
            </a:custGeom>
            <a:solidFill>
              <a:srgbClr val="052E3A">
                <a:alpha val="315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48"/>
            <p:cNvSpPr/>
            <p:nvPr/>
          </p:nvSpPr>
          <p:spPr>
            <a:xfrm>
              <a:off x="743250" y="513775"/>
              <a:ext cx="51550" cy="57700"/>
            </a:xfrm>
            <a:custGeom>
              <a:rect b="b" l="l" r="r" t="t"/>
              <a:pathLst>
                <a:path extrusionOk="0" h="2308" w="2062">
                  <a:moveTo>
                    <a:pt x="606" y="0"/>
                  </a:moveTo>
                  <a:cubicBezTo>
                    <a:pt x="282" y="0"/>
                    <a:pt x="58" y="333"/>
                    <a:pt x="20" y="728"/>
                  </a:cubicBezTo>
                  <a:cubicBezTo>
                    <a:pt x="11" y="885"/>
                    <a:pt x="1" y="1032"/>
                    <a:pt x="20" y="1179"/>
                  </a:cubicBezTo>
                  <a:cubicBezTo>
                    <a:pt x="99" y="1640"/>
                    <a:pt x="501" y="1964"/>
                    <a:pt x="904" y="2200"/>
                  </a:cubicBezTo>
                  <a:cubicBezTo>
                    <a:pt x="992" y="2249"/>
                    <a:pt x="1090" y="2308"/>
                    <a:pt x="1198" y="2308"/>
                  </a:cubicBezTo>
                  <a:cubicBezTo>
                    <a:pt x="1296" y="2308"/>
                    <a:pt x="1375" y="2278"/>
                    <a:pt x="1463" y="2249"/>
                  </a:cubicBezTo>
                  <a:cubicBezTo>
                    <a:pt x="1679" y="2160"/>
                    <a:pt x="1875" y="2033"/>
                    <a:pt x="2062" y="1876"/>
                  </a:cubicBezTo>
                  <a:cubicBezTo>
                    <a:pt x="1885" y="1277"/>
                    <a:pt x="1493" y="472"/>
                    <a:pt x="943" y="109"/>
                  </a:cubicBezTo>
                  <a:cubicBezTo>
                    <a:pt x="822" y="34"/>
                    <a:pt x="709" y="0"/>
                    <a:pt x="606" y="0"/>
                  </a:cubicBezTo>
                  <a:close/>
                </a:path>
              </a:pathLst>
            </a:custGeom>
            <a:solidFill>
              <a:srgbClr val="052E3A">
                <a:alpha val="315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48"/>
            <p:cNvSpPr/>
            <p:nvPr/>
          </p:nvSpPr>
          <p:spPr>
            <a:xfrm>
              <a:off x="218475" y="293700"/>
              <a:ext cx="507625" cy="423975"/>
            </a:xfrm>
            <a:custGeom>
              <a:rect b="b" l="l" r="r" t="t"/>
              <a:pathLst>
                <a:path extrusionOk="0" h="16959" w="20305">
                  <a:moveTo>
                    <a:pt x="12899" y="0"/>
                  </a:moveTo>
                  <a:cubicBezTo>
                    <a:pt x="12596" y="0"/>
                    <a:pt x="12289" y="30"/>
                    <a:pt x="11983" y="51"/>
                  </a:cubicBezTo>
                  <a:cubicBezTo>
                    <a:pt x="10344" y="227"/>
                    <a:pt x="8646" y="394"/>
                    <a:pt x="7096" y="1179"/>
                  </a:cubicBezTo>
                  <a:cubicBezTo>
                    <a:pt x="6733" y="1366"/>
                    <a:pt x="6389" y="1572"/>
                    <a:pt x="6026" y="1699"/>
                  </a:cubicBezTo>
                  <a:cubicBezTo>
                    <a:pt x="5781" y="1788"/>
                    <a:pt x="5526" y="1837"/>
                    <a:pt x="5261" y="1935"/>
                  </a:cubicBezTo>
                  <a:cubicBezTo>
                    <a:pt x="5006" y="2033"/>
                    <a:pt x="4770" y="2190"/>
                    <a:pt x="4544" y="2347"/>
                  </a:cubicBezTo>
                  <a:cubicBezTo>
                    <a:pt x="3465" y="3073"/>
                    <a:pt x="2366" y="3780"/>
                    <a:pt x="1325" y="4565"/>
                  </a:cubicBezTo>
                  <a:cubicBezTo>
                    <a:pt x="845" y="4938"/>
                    <a:pt x="442" y="5428"/>
                    <a:pt x="226" y="5958"/>
                  </a:cubicBezTo>
                  <a:cubicBezTo>
                    <a:pt x="1" y="6469"/>
                    <a:pt x="305" y="6616"/>
                    <a:pt x="344" y="7087"/>
                  </a:cubicBezTo>
                  <a:cubicBezTo>
                    <a:pt x="354" y="7264"/>
                    <a:pt x="246" y="7460"/>
                    <a:pt x="295" y="7637"/>
                  </a:cubicBezTo>
                  <a:cubicBezTo>
                    <a:pt x="324" y="7725"/>
                    <a:pt x="373" y="7794"/>
                    <a:pt x="403" y="7882"/>
                  </a:cubicBezTo>
                  <a:cubicBezTo>
                    <a:pt x="491" y="8127"/>
                    <a:pt x="334" y="8461"/>
                    <a:pt x="423" y="8706"/>
                  </a:cubicBezTo>
                  <a:cubicBezTo>
                    <a:pt x="556" y="9061"/>
                    <a:pt x="987" y="9210"/>
                    <a:pt x="1418" y="9210"/>
                  </a:cubicBezTo>
                  <a:cubicBezTo>
                    <a:pt x="1620" y="9210"/>
                    <a:pt x="1821" y="9178"/>
                    <a:pt x="1993" y="9118"/>
                  </a:cubicBezTo>
                  <a:cubicBezTo>
                    <a:pt x="2356" y="9001"/>
                    <a:pt x="2699" y="8785"/>
                    <a:pt x="3033" y="8579"/>
                  </a:cubicBezTo>
                  <a:cubicBezTo>
                    <a:pt x="3269" y="8431"/>
                    <a:pt x="3514" y="8284"/>
                    <a:pt x="3720" y="8098"/>
                  </a:cubicBezTo>
                  <a:cubicBezTo>
                    <a:pt x="4083" y="7745"/>
                    <a:pt x="4299" y="7283"/>
                    <a:pt x="4603" y="6871"/>
                  </a:cubicBezTo>
                  <a:cubicBezTo>
                    <a:pt x="4956" y="6420"/>
                    <a:pt x="5457" y="6057"/>
                    <a:pt x="5997" y="5860"/>
                  </a:cubicBezTo>
                  <a:cubicBezTo>
                    <a:pt x="6321" y="5733"/>
                    <a:pt x="6664" y="5684"/>
                    <a:pt x="6978" y="5546"/>
                  </a:cubicBezTo>
                  <a:cubicBezTo>
                    <a:pt x="7704" y="5252"/>
                    <a:pt x="8303" y="4614"/>
                    <a:pt x="9039" y="4418"/>
                  </a:cubicBezTo>
                  <a:cubicBezTo>
                    <a:pt x="9233" y="4368"/>
                    <a:pt x="9425" y="4348"/>
                    <a:pt x="9615" y="4348"/>
                  </a:cubicBezTo>
                  <a:cubicBezTo>
                    <a:pt x="9876" y="4348"/>
                    <a:pt x="10133" y="4386"/>
                    <a:pt x="10383" y="4437"/>
                  </a:cubicBezTo>
                  <a:cubicBezTo>
                    <a:pt x="10992" y="4545"/>
                    <a:pt x="11581" y="4683"/>
                    <a:pt x="12160" y="4849"/>
                  </a:cubicBezTo>
                  <a:cubicBezTo>
                    <a:pt x="12503" y="4948"/>
                    <a:pt x="12847" y="5085"/>
                    <a:pt x="13043" y="5340"/>
                  </a:cubicBezTo>
                  <a:cubicBezTo>
                    <a:pt x="13210" y="5566"/>
                    <a:pt x="13259" y="5870"/>
                    <a:pt x="13337" y="6155"/>
                  </a:cubicBezTo>
                  <a:cubicBezTo>
                    <a:pt x="13494" y="6724"/>
                    <a:pt x="13789" y="7244"/>
                    <a:pt x="14014" y="7784"/>
                  </a:cubicBezTo>
                  <a:cubicBezTo>
                    <a:pt x="14240" y="8324"/>
                    <a:pt x="14407" y="8922"/>
                    <a:pt x="14289" y="9560"/>
                  </a:cubicBezTo>
                  <a:cubicBezTo>
                    <a:pt x="14260" y="9746"/>
                    <a:pt x="14191" y="9943"/>
                    <a:pt x="14073" y="10100"/>
                  </a:cubicBezTo>
                  <a:cubicBezTo>
                    <a:pt x="13965" y="10237"/>
                    <a:pt x="13818" y="10345"/>
                    <a:pt x="13681" y="10453"/>
                  </a:cubicBezTo>
                  <a:cubicBezTo>
                    <a:pt x="13278" y="10777"/>
                    <a:pt x="12896" y="11120"/>
                    <a:pt x="12454" y="11415"/>
                  </a:cubicBezTo>
                  <a:cubicBezTo>
                    <a:pt x="12022" y="11699"/>
                    <a:pt x="11532" y="11915"/>
                    <a:pt x="11051" y="11925"/>
                  </a:cubicBezTo>
                  <a:cubicBezTo>
                    <a:pt x="10825" y="11925"/>
                    <a:pt x="10599" y="11896"/>
                    <a:pt x="10383" y="11847"/>
                  </a:cubicBezTo>
                  <a:cubicBezTo>
                    <a:pt x="9824" y="11719"/>
                    <a:pt x="9274" y="11582"/>
                    <a:pt x="8823" y="11307"/>
                  </a:cubicBezTo>
                  <a:cubicBezTo>
                    <a:pt x="8372" y="11022"/>
                    <a:pt x="8008" y="10571"/>
                    <a:pt x="7979" y="10011"/>
                  </a:cubicBezTo>
                  <a:cubicBezTo>
                    <a:pt x="7959" y="9913"/>
                    <a:pt x="7979" y="9805"/>
                    <a:pt x="8028" y="9697"/>
                  </a:cubicBezTo>
                  <a:cubicBezTo>
                    <a:pt x="8077" y="9589"/>
                    <a:pt x="8185" y="9501"/>
                    <a:pt x="8283" y="9413"/>
                  </a:cubicBezTo>
                  <a:cubicBezTo>
                    <a:pt x="8480" y="9246"/>
                    <a:pt x="8686" y="9069"/>
                    <a:pt x="8882" y="8903"/>
                  </a:cubicBezTo>
                  <a:cubicBezTo>
                    <a:pt x="9068" y="8744"/>
                    <a:pt x="9360" y="8582"/>
                    <a:pt x="9554" y="8582"/>
                  </a:cubicBezTo>
                  <a:cubicBezTo>
                    <a:pt x="9708" y="8582"/>
                    <a:pt x="9800" y="8684"/>
                    <a:pt x="9726" y="8971"/>
                  </a:cubicBezTo>
                  <a:cubicBezTo>
                    <a:pt x="9696" y="9099"/>
                    <a:pt x="9647" y="9226"/>
                    <a:pt x="9667" y="9354"/>
                  </a:cubicBezTo>
                  <a:cubicBezTo>
                    <a:pt x="9677" y="9452"/>
                    <a:pt x="9745" y="9540"/>
                    <a:pt x="9775" y="9619"/>
                  </a:cubicBezTo>
                  <a:cubicBezTo>
                    <a:pt x="9893" y="9894"/>
                    <a:pt x="9863" y="10276"/>
                    <a:pt x="10118" y="10433"/>
                  </a:cubicBezTo>
                  <a:cubicBezTo>
                    <a:pt x="10207" y="10482"/>
                    <a:pt x="10305" y="10502"/>
                    <a:pt x="10403" y="10502"/>
                  </a:cubicBezTo>
                  <a:cubicBezTo>
                    <a:pt x="10455" y="10507"/>
                    <a:pt x="10507" y="10509"/>
                    <a:pt x="10560" y="10509"/>
                  </a:cubicBezTo>
                  <a:cubicBezTo>
                    <a:pt x="11071" y="10509"/>
                    <a:pt x="11634" y="10298"/>
                    <a:pt x="12052" y="9933"/>
                  </a:cubicBezTo>
                  <a:cubicBezTo>
                    <a:pt x="12199" y="9805"/>
                    <a:pt x="12317" y="9658"/>
                    <a:pt x="12376" y="9491"/>
                  </a:cubicBezTo>
                  <a:cubicBezTo>
                    <a:pt x="12444" y="9344"/>
                    <a:pt x="12454" y="9197"/>
                    <a:pt x="12464" y="9050"/>
                  </a:cubicBezTo>
                  <a:cubicBezTo>
                    <a:pt x="12503" y="8461"/>
                    <a:pt x="12552" y="7882"/>
                    <a:pt x="12591" y="7293"/>
                  </a:cubicBezTo>
                  <a:cubicBezTo>
                    <a:pt x="12601" y="7116"/>
                    <a:pt x="12611" y="6940"/>
                    <a:pt x="12562" y="6793"/>
                  </a:cubicBezTo>
                  <a:cubicBezTo>
                    <a:pt x="12513" y="6626"/>
                    <a:pt x="12405" y="6508"/>
                    <a:pt x="12277" y="6400"/>
                  </a:cubicBezTo>
                  <a:cubicBezTo>
                    <a:pt x="12032" y="6155"/>
                    <a:pt x="11738" y="5958"/>
                    <a:pt x="11384" y="5860"/>
                  </a:cubicBezTo>
                  <a:cubicBezTo>
                    <a:pt x="11198" y="5811"/>
                    <a:pt x="11002" y="5792"/>
                    <a:pt x="10825" y="5762"/>
                  </a:cubicBezTo>
                  <a:cubicBezTo>
                    <a:pt x="10462" y="5693"/>
                    <a:pt x="10118" y="5576"/>
                    <a:pt x="9765" y="5527"/>
                  </a:cubicBezTo>
                  <a:cubicBezTo>
                    <a:pt x="9638" y="5509"/>
                    <a:pt x="9513" y="5501"/>
                    <a:pt x="9390" y="5501"/>
                  </a:cubicBezTo>
                  <a:cubicBezTo>
                    <a:pt x="8755" y="5501"/>
                    <a:pt x="8170" y="5720"/>
                    <a:pt x="7537" y="6007"/>
                  </a:cubicBezTo>
                  <a:cubicBezTo>
                    <a:pt x="6723" y="6371"/>
                    <a:pt x="5977" y="6694"/>
                    <a:pt x="5280" y="7283"/>
                  </a:cubicBezTo>
                  <a:cubicBezTo>
                    <a:pt x="4907" y="7587"/>
                    <a:pt x="4613" y="7931"/>
                    <a:pt x="4319" y="8284"/>
                  </a:cubicBezTo>
                  <a:cubicBezTo>
                    <a:pt x="4083" y="8569"/>
                    <a:pt x="3818" y="8814"/>
                    <a:pt x="3730" y="9158"/>
                  </a:cubicBezTo>
                  <a:cubicBezTo>
                    <a:pt x="3690" y="9344"/>
                    <a:pt x="3690" y="9521"/>
                    <a:pt x="3681" y="9707"/>
                  </a:cubicBezTo>
                  <a:cubicBezTo>
                    <a:pt x="3661" y="10031"/>
                    <a:pt x="3563" y="10335"/>
                    <a:pt x="3484" y="10649"/>
                  </a:cubicBezTo>
                  <a:cubicBezTo>
                    <a:pt x="3082" y="12386"/>
                    <a:pt x="3641" y="14123"/>
                    <a:pt x="4858" y="15183"/>
                  </a:cubicBezTo>
                  <a:cubicBezTo>
                    <a:pt x="5113" y="15399"/>
                    <a:pt x="5398" y="15595"/>
                    <a:pt x="5722" y="15762"/>
                  </a:cubicBezTo>
                  <a:cubicBezTo>
                    <a:pt x="6281" y="16037"/>
                    <a:pt x="6909" y="16214"/>
                    <a:pt x="7498" y="16449"/>
                  </a:cubicBezTo>
                  <a:cubicBezTo>
                    <a:pt x="7930" y="16606"/>
                    <a:pt x="8332" y="16812"/>
                    <a:pt x="8794" y="16901"/>
                  </a:cubicBezTo>
                  <a:cubicBezTo>
                    <a:pt x="9012" y="16942"/>
                    <a:pt x="9237" y="16959"/>
                    <a:pt x="9466" y="16959"/>
                  </a:cubicBezTo>
                  <a:cubicBezTo>
                    <a:pt x="10061" y="16959"/>
                    <a:pt x="10684" y="16842"/>
                    <a:pt x="11286" y="16714"/>
                  </a:cubicBezTo>
                  <a:cubicBezTo>
                    <a:pt x="11816" y="16606"/>
                    <a:pt x="12346" y="16508"/>
                    <a:pt x="12856" y="16312"/>
                  </a:cubicBezTo>
                  <a:cubicBezTo>
                    <a:pt x="13475" y="16076"/>
                    <a:pt x="14044" y="15733"/>
                    <a:pt x="14662" y="15478"/>
                  </a:cubicBezTo>
                  <a:cubicBezTo>
                    <a:pt x="15663" y="15056"/>
                    <a:pt x="16792" y="14889"/>
                    <a:pt x="17616" y="14153"/>
                  </a:cubicBezTo>
                  <a:cubicBezTo>
                    <a:pt x="17910" y="13888"/>
                    <a:pt x="18136" y="13574"/>
                    <a:pt x="18352" y="13250"/>
                  </a:cubicBezTo>
                  <a:cubicBezTo>
                    <a:pt x="18784" y="12632"/>
                    <a:pt x="19147" y="11964"/>
                    <a:pt x="19471" y="11307"/>
                  </a:cubicBezTo>
                  <a:cubicBezTo>
                    <a:pt x="19952" y="10306"/>
                    <a:pt x="20305" y="9256"/>
                    <a:pt x="20295" y="8235"/>
                  </a:cubicBezTo>
                  <a:cubicBezTo>
                    <a:pt x="20295" y="7401"/>
                    <a:pt x="20060" y="6636"/>
                    <a:pt x="19824" y="5870"/>
                  </a:cubicBezTo>
                  <a:cubicBezTo>
                    <a:pt x="19667" y="5350"/>
                    <a:pt x="19510" y="4840"/>
                    <a:pt x="19363" y="4320"/>
                  </a:cubicBezTo>
                  <a:cubicBezTo>
                    <a:pt x="19284" y="4074"/>
                    <a:pt x="19216" y="3829"/>
                    <a:pt x="19078" y="3613"/>
                  </a:cubicBezTo>
                  <a:cubicBezTo>
                    <a:pt x="18735" y="3024"/>
                    <a:pt x="18058" y="2720"/>
                    <a:pt x="17518" y="2288"/>
                  </a:cubicBezTo>
                  <a:cubicBezTo>
                    <a:pt x="16988" y="1886"/>
                    <a:pt x="16576" y="1366"/>
                    <a:pt x="16026" y="1003"/>
                  </a:cubicBezTo>
                  <a:cubicBezTo>
                    <a:pt x="15516" y="669"/>
                    <a:pt x="14917" y="473"/>
                    <a:pt x="14328" y="276"/>
                  </a:cubicBezTo>
                  <a:cubicBezTo>
                    <a:pt x="13995" y="168"/>
                    <a:pt x="13671" y="51"/>
                    <a:pt x="13298" y="21"/>
                  </a:cubicBezTo>
                  <a:cubicBezTo>
                    <a:pt x="13166" y="6"/>
                    <a:pt x="13033" y="0"/>
                    <a:pt x="128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48"/>
            <p:cNvSpPr/>
            <p:nvPr/>
          </p:nvSpPr>
          <p:spPr>
            <a:xfrm>
              <a:off x="228525" y="372950"/>
              <a:ext cx="403375" cy="256150"/>
            </a:xfrm>
            <a:custGeom>
              <a:rect b="b" l="l" r="r" t="t"/>
              <a:pathLst>
                <a:path extrusionOk="0" h="10246" w="16135">
                  <a:moveTo>
                    <a:pt x="9014" y="0"/>
                  </a:moveTo>
                  <a:cubicBezTo>
                    <a:pt x="8591" y="0"/>
                    <a:pt x="8194" y="69"/>
                    <a:pt x="7842" y="237"/>
                  </a:cubicBezTo>
                  <a:cubicBezTo>
                    <a:pt x="5958" y="1189"/>
                    <a:pt x="4878" y="3230"/>
                    <a:pt x="2474" y="3495"/>
                  </a:cubicBezTo>
                  <a:cubicBezTo>
                    <a:pt x="1758" y="3574"/>
                    <a:pt x="1640" y="5046"/>
                    <a:pt x="708" y="5438"/>
                  </a:cubicBezTo>
                  <a:cubicBezTo>
                    <a:pt x="632" y="5461"/>
                    <a:pt x="547" y="5472"/>
                    <a:pt x="456" y="5472"/>
                  </a:cubicBezTo>
                  <a:cubicBezTo>
                    <a:pt x="311" y="5472"/>
                    <a:pt x="152" y="5443"/>
                    <a:pt x="1" y="5389"/>
                  </a:cubicBezTo>
                  <a:lnTo>
                    <a:pt x="1" y="5389"/>
                  </a:lnTo>
                  <a:cubicBezTo>
                    <a:pt x="1" y="5438"/>
                    <a:pt x="21" y="5487"/>
                    <a:pt x="30" y="5536"/>
                  </a:cubicBezTo>
                  <a:cubicBezTo>
                    <a:pt x="175" y="5907"/>
                    <a:pt x="627" y="6048"/>
                    <a:pt x="1068" y="6048"/>
                  </a:cubicBezTo>
                  <a:cubicBezTo>
                    <a:pt x="1256" y="6048"/>
                    <a:pt x="1442" y="6022"/>
                    <a:pt x="1601" y="5978"/>
                  </a:cubicBezTo>
                  <a:cubicBezTo>
                    <a:pt x="1954" y="5840"/>
                    <a:pt x="2297" y="5644"/>
                    <a:pt x="2641" y="5438"/>
                  </a:cubicBezTo>
                  <a:cubicBezTo>
                    <a:pt x="2886" y="5291"/>
                    <a:pt x="3131" y="5154"/>
                    <a:pt x="3328" y="4957"/>
                  </a:cubicBezTo>
                  <a:cubicBezTo>
                    <a:pt x="3691" y="4604"/>
                    <a:pt x="3907" y="4133"/>
                    <a:pt x="4211" y="3731"/>
                  </a:cubicBezTo>
                  <a:cubicBezTo>
                    <a:pt x="4564" y="3279"/>
                    <a:pt x="5065" y="2906"/>
                    <a:pt x="5604" y="2710"/>
                  </a:cubicBezTo>
                  <a:cubicBezTo>
                    <a:pt x="5928" y="2592"/>
                    <a:pt x="6272" y="2543"/>
                    <a:pt x="6586" y="2406"/>
                  </a:cubicBezTo>
                  <a:cubicBezTo>
                    <a:pt x="7312" y="2111"/>
                    <a:pt x="7921" y="1473"/>
                    <a:pt x="8657" y="1277"/>
                  </a:cubicBezTo>
                  <a:cubicBezTo>
                    <a:pt x="8841" y="1225"/>
                    <a:pt x="9025" y="1206"/>
                    <a:pt x="9208" y="1206"/>
                  </a:cubicBezTo>
                  <a:cubicBezTo>
                    <a:pt x="9473" y="1206"/>
                    <a:pt x="9736" y="1246"/>
                    <a:pt x="9991" y="1287"/>
                  </a:cubicBezTo>
                  <a:cubicBezTo>
                    <a:pt x="10590" y="1385"/>
                    <a:pt x="11188" y="1532"/>
                    <a:pt x="11767" y="1709"/>
                  </a:cubicBezTo>
                  <a:cubicBezTo>
                    <a:pt x="12101" y="1807"/>
                    <a:pt x="12445" y="1925"/>
                    <a:pt x="12651" y="2200"/>
                  </a:cubicBezTo>
                  <a:cubicBezTo>
                    <a:pt x="12817" y="2416"/>
                    <a:pt x="12867" y="2720"/>
                    <a:pt x="12945" y="3004"/>
                  </a:cubicBezTo>
                  <a:cubicBezTo>
                    <a:pt x="13092" y="3583"/>
                    <a:pt x="13387" y="4094"/>
                    <a:pt x="13622" y="4633"/>
                  </a:cubicBezTo>
                  <a:cubicBezTo>
                    <a:pt x="13858" y="5193"/>
                    <a:pt x="14025" y="5791"/>
                    <a:pt x="13897" y="6419"/>
                  </a:cubicBezTo>
                  <a:cubicBezTo>
                    <a:pt x="13868" y="6596"/>
                    <a:pt x="13799" y="6792"/>
                    <a:pt x="13681" y="6959"/>
                  </a:cubicBezTo>
                  <a:cubicBezTo>
                    <a:pt x="13573" y="7087"/>
                    <a:pt x="13426" y="7205"/>
                    <a:pt x="13289" y="7312"/>
                  </a:cubicBezTo>
                  <a:cubicBezTo>
                    <a:pt x="12876" y="7627"/>
                    <a:pt x="12494" y="7990"/>
                    <a:pt x="12062" y="8264"/>
                  </a:cubicBezTo>
                  <a:cubicBezTo>
                    <a:pt x="11630" y="8549"/>
                    <a:pt x="11139" y="8775"/>
                    <a:pt x="10668" y="8785"/>
                  </a:cubicBezTo>
                  <a:cubicBezTo>
                    <a:pt x="10433" y="8785"/>
                    <a:pt x="10207" y="8745"/>
                    <a:pt x="9991" y="8696"/>
                  </a:cubicBezTo>
                  <a:cubicBezTo>
                    <a:pt x="9442" y="8588"/>
                    <a:pt x="8882" y="8441"/>
                    <a:pt x="8431" y="8156"/>
                  </a:cubicBezTo>
                  <a:cubicBezTo>
                    <a:pt x="7979" y="7872"/>
                    <a:pt x="7626" y="7420"/>
                    <a:pt x="7587" y="6871"/>
                  </a:cubicBezTo>
                  <a:cubicBezTo>
                    <a:pt x="7587" y="6763"/>
                    <a:pt x="7587" y="6645"/>
                    <a:pt x="7636" y="6547"/>
                  </a:cubicBezTo>
                  <a:cubicBezTo>
                    <a:pt x="7695" y="6439"/>
                    <a:pt x="7793" y="6351"/>
                    <a:pt x="7891" y="6272"/>
                  </a:cubicBezTo>
                  <a:cubicBezTo>
                    <a:pt x="8087" y="6096"/>
                    <a:pt x="8293" y="5929"/>
                    <a:pt x="8490" y="5752"/>
                  </a:cubicBezTo>
                  <a:cubicBezTo>
                    <a:pt x="8676" y="5599"/>
                    <a:pt x="8968" y="5437"/>
                    <a:pt x="9163" y="5437"/>
                  </a:cubicBezTo>
                  <a:cubicBezTo>
                    <a:pt x="9319" y="5437"/>
                    <a:pt x="9413" y="5539"/>
                    <a:pt x="9343" y="5831"/>
                  </a:cubicBezTo>
                  <a:cubicBezTo>
                    <a:pt x="9304" y="5948"/>
                    <a:pt x="9265" y="6086"/>
                    <a:pt x="9275" y="6213"/>
                  </a:cubicBezTo>
                  <a:cubicBezTo>
                    <a:pt x="9294" y="6312"/>
                    <a:pt x="9353" y="6390"/>
                    <a:pt x="9393" y="6478"/>
                  </a:cubicBezTo>
                  <a:cubicBezTo>
                    <a:pt x="9500" y="6763"/>
                    <a:pt x="9471" y="7126"/>
                    <a:pt x="9736" y="7293"/>
                  </a:cubicBezTo>
                  <a:cubicBezTo>
                    <a:pt x="9805" y="7342"/>
                    <a:pt x="9913" y="7352"/>
                    <a:pt x="10011" y="7362"/>
                  </a:cubicBezTo>
                  <a:cubicBezTo>
                    <a:pt x="10072" y="7366"/>
                    <a:pt x="10133" y="7368"/>
                    <a:pt x="10194" y="7368"/>
                  </a:cubicBezTo>
                  <a:cubicBezTo>
                    <a:pt x="10280" y="7368"/>
                    <a:pt x="10366" y="7363"/>
                    <a:pt x="10452" y="7352"/>
                  </a:cubicBezTo>
                  <a:cubicBezTo>
                    <a:pt x="10482" y="7322"/>
                    <a:pt x="10492" y="7303"/>
                    <a:pt x="10521" y="7273"/>
                  </a:cubicBezTo>
                  <a:cubicBezTo>
                    <a:pt x="10178" y="7224"/>
                    <a:pt x="9883" y="6832"/>
                    <a:pt x="9932" y="6488"/>
                  </a:cubicBezTo>
                  <a:cubicBezTo>
                    <a:pt x="9932" y="5880"/>
                    <a:pt x="10148" y="4947"/>
                    <a:pt x="9314" y="4653"/>
                  </a:cubicBezTo>
                  <a:cubicBezTo>
                    <a:pt x="9054" y="4534"/>
                    <a:pt x="8784" y="4481"/>
                    <a:pt x="8519" y="4481"/>
                  </a:cubicBezTo>
                  <a:cubicBezTo>
                    <a:pt x="7362" y="4481"/>
                    <a:pt x="6283" y="5496"/>
                    <a:pt x="6419" y="6518"/>
                  </a:cubicBezTo>
                  <a:cubicBezTo>
                    <a:pt x="6448" y="7568"/>
                    <a:pt x="7626" y="8529"/>
                    <a:pt x="8755" y="9216"/>
                  </a:cubicBezTo>
                  <a:cubicBezTo>
                    <a:pt x="8810" y="9223"/>
                    <a:pt x="8896" y="9225"/>
                    <a:pt x="8987" y="9225"/>
                  </a:cubicBezTo>
                  <a:cubicBezTo>
                    <a:pt x="9167" y="9225"/>
                    <a:pt x="9363" y="9216"/>
                    <a:pt x="9363" y="9216"/>
                  </a:cubicBezTo>
                  <a:cubicBezTo>
                    <a:pt x="10001" y="9577"/>
                    <a:pt x="10482" y="10245"/>
                    <a:pt x="11122" y="10245"/>
                  </a:cubicBezTo>
                  <a:cubicBezTo>
                    <a:pt x="11300" y="10245"/>
                    <a:pt x="11490" y="10194"/>
                    <a:pt x="11699" y="10070"/>
                  </a:cubicBezTo>
                  <a:cubicBezTo>
                    <a:pt x="12827" y="9530"/>
                    <a:pt x="13367" y="8206"/>
                    <a:pt x="14496" y="7666"/>
                  </a:cubicBezTo>
                  <a:cubicBezTo>
                    <a:pt x="16134" y="6586"/>
                    <a:pt x="15330" y="4898"/>
                    <a:pt x="14397" y="3446"/>
                  </a:cubicBezTo>
                  <a:cubicBezTo>
                    <a:pt x="14172" y="3152"/>
                    <a:pt x="14515" y="2592"/>
                    <a:pt x="14417" y="2052"/>
                  </a:cubicBezTo>
                  <a:cubicBezTo>
                    <a:pt x="14221" y="973"/>
                    <a:pt x="12651" y="924"/>
                    <a:pt x="11993" y="649"/>
                  </a:cubicBezTo>
                  <a:cubicBezTo>
                    <a:pt x="11007" y="332"/>
                    <a:pt x="9947" y="0"/>
                    <a:pt x="9014" y="0"/>
                  </a:cubicBezTo>
                  <a:close/>
                </a:path>
              </a:pathLst>
            </a:custGeom>
            <a:solidFill>
              <a:srgbClr val="0088D3">
                <a:alpha val="1510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48"/>
            <p:cNvSpPr/>
            <p:nvPr/>
          </p:nvSpPr>
          <p:spPr>
            <a:xfrm>
              <a:off x="295525" y="304525"/>
              <a:ext cx="430350" cy="413875"/>
            </a:xfrm>
            <a:custGeom>
              <a:rect b="b" l="l" r="r" t="t"/>
              <a:pathLst>
                <a:path extrusionOk="0" h="16555" w="17214">
                  <a:moveTo>
                    <a:pt x="11639" y="0"/>
                  </a:moveTo>
                  <a:lnTo>
                    <a:pt x="11639" y="0"/>
                  </a:lnTo>
                  <a:cubicBezTo>
                    <a:pt x="12895" y="1257"/>
                    <a:pt x="14328" y="2277"/>
                    <a:pt x="14828" y="3995"/>
                  </a:cubicBezTo>
                  <a:cubicBezTo>
                    <a:pt x="14956" y="4358"/>
                    <a:pt x="14534" y="4829"/>
                    <a:pt x="14563" y="5270"/>
                  </a:cubicBezTo>
                  <a:cubicBezTo>
                    <a:pt x="14760" y="6958"/>
                    <a:pt x="16722" y="8558"/>
                    <a:pt x="15172" y="10177"/>
                  </a:cubicBezTo>
                  <a:cubicBezTo>
                    <a:pt x="14436" y="11031"/>
                    <a:pt x="14073" y="11767"/>
                    <a:pt x="13504" y="12650"/>
                  </a:cubicBezTo>
                  <a:cubicBezTo>
                    <a:pt x="12768" y="13514"/>
                    <a:pt x="11119" y="13366"/>
                    <a:pt x="10363" y="13779"/>
                  </a:cubicBezTo>
                  <a:cubicBezTo>
                    <a:pt x="9048" y="14606"/>
                    <a:pt x="7491" y="15103"/>
                    <a:pt x="5990" y="15103"/>
                  </a:cubicBezTo>
                  <a:cubicBezTo>
                    <a:pt x="4747" y="15103"/>
                    <a:pt x="3542" y="14762"/>
                    <a:pt x="2542" y="13985"/>
                  </a:cubicBezTo>
                  <a:cubicBezTo>
                    <a:pt x="2463" y="13887"/>
                    <a:pt x="2512" y="13543"/>
                    <a:pt x="2542" y="13376"/>
                  </a:cubicBezTo>
                  <a:cubicBezTo>
                    <a:pt x="2345" y="12297"/>
                    <a:pt x="1089" y="11855"/>
                    <a:pt x="795" y="10844"/>
                  </a:cubicBezTo>
                  <a:cubicBezTo>
                    <a:pt x="559" y="10138"/>
                    <a:pt x="540" y="9196"/>
                    <a:pt x="795" y="8391"/>
                  </a:cubicBezTo>
                  <a:lnTo>
                    <a:pt x="795" y="8391"/>
                  </a:lnTo>
                  <a:cubicBezTo>
                    <a:pt x="736" y="8489"/>
                    <a:pt x="677" y="8607"/>
                    <a:pt x="648" y="8725"/>
                  </a:cubicBezTo>
                  <a:cubicBezTo>
                    <a:pt x="599" y="8911"/>
                    <a:pt x="608" y="9098"/>
                    <a:pt x="599" y="9274"/>
                  </a:cubicBezTo>
                  <a:cubicBezTo>
                    <a:pt x="579" y="9598"/>
                    <a:pt x="481" y="9902"/>
                    <a:pt x="402" y="10226"/>
                  </a:cubicBezTo>
                  <a:cubicBezTo>
                    <a:pt x="0" y="11953"/>
                    <a:pt x="559" y="13690"/>
                    <a:pt x="1776" y="14770"/>
                  </a:cubicBezTo>
                  <a:cubicBezTo>
                    <a:pt x="2031" y="14996"/>
                    <a:pt x="2316" y="15192"/>
                    <a:pt x="2640" y="15349"/>
                  </a:cubicBezTo>
                  <a:cubicBezTo>
                    <a:pt x="3189" y="15633"/>
                    <a:pt x="3827" y="15800"/>
                    <a:pt x="4416" y="16036"/>
                  </a:cubicBezTo>
                  <a:cubicBezTo>
                    <a:pt x="4848" y="16212"/>
                    <a:pt x="5250" y="16409"/>
                    <a:pt x="5712" y="16487"/>
                  </a:cubicBezTo>
                  <a:cubicBezTo>
                    <a:pt x="5935" y="16535"/>
                    <a:pt x="6165" y="16554"/>
                    <a:pt x="6398" y="16554"/>
                  </a:cubicBezTo>
                  <a:cubicBezTo>
                    <a:pt x="6986" y="16554"/>
                    <a:pt x="7600" y="16430"/>
                    <a:pt x="8204" y="16311"/>
                  </a:cubicBezTo>
                  <a:cubicBezTo>
                    <a:pt x="8734" y="16193"/>
                    <a:pt x="9264" y="16095"/>
                    <a:pt x="9774" y="15898"/>
                  </a:cubicBezTo>
                  <a:cubicBezTo>
                    <a:pt x="10393" y="15673"/>
                    <a:pt x="10962" y="15329"/>
                    <a:pt x="11580" y="15064"/>
                  </a:cubicBezTo>
                  <a:cubicBezTo>
                    <a:pt x="12581" y="14652"/>
                    <a:pt x="13710" y="14475"/>
                    <a:pt x="14534" y="13739"/>
                  </a:cubicBezTo>
                  <a:cubicBezTo>
                    <a:pt x="14828" y="13474"/>
                    <a:pt x="15064" y="13170"/>
                    <a:pt x="15270" y="12846"/>
                  </a:cubicBezTo>
                  <a:cubicBezTo>
                    <a:pt x="15702" y="12218"/>
                    <a:pt x="16065" y="11571"/>
                    <a:pt x="16389" y="10893"/>
                  </a:cubicBezTo>
                  <a:cubicBezTo>
                    <a:pt x="16850" y="9902"/>
                    <a:pt x="17213" y="8852"/>
                    <a:pt x="17213" y="7832"/>
                  </a:cubicBezTo>
                  <a:cubicBezTo>
                    <a:pt x="17213" y="6997"/>
                    <a:pt x="16978" y="6222"/>
                    <a:pt x="16742" y="5467"/>
                  </a:cubicBezTo>
                  <a:cubicBezTo>
                    <a:pt x="16595" y="4946"/>
                    <a:pt x="16438" y="4436"/>
                    <a:pt x="16281" y="3916"/>
                  </a:cubicBezTo>
                  <a:cubicBezTo>
                    <a:pt x="16202" y="3671"/>
                    <a:pt x="16114" y="3425"/>
                    <a:pt x="15996" y="3209"/>
                  </a:cubicBezTo>
                  <a:cubicBezTo>
                    <a:pt x="15653" y="2621"/>
                    <a:pt x="14976" y="2297"/>
                    <a:pt x="14436" y="1885"/>
                  </a:cubicBezTo>
                  <a:cubicBezTo>
                    <a:pt x="13906" y="1472"/>
                    <a:pt x="13494" y="962"/>
                    <a:pt x="12944" y="589"/>
                  </a:cubicBezTo>
                  <a:cubicBezTo>
                    <a:pt x="12542" y="334"/>
                    <a:pt x="12090" y="167"/>
                    <a:pt x="11639" y="0"/>
                  </a:cubicBezTo>
                  <a:close/>
                </a:path>
              </a:pathLst>
            </a:custGeom>
            <a:solidFill>
              <a:srgbClr val="0088D3">
                <a:alpha val="1510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48"/>
            <p:cNvSpPr/>
            <p:nvPr/>
          </p:nvSpPr>
          <p:spPr>
            <a:xfrm>
              <a:off x="345075" y="313550"/>
              <a:ext cx="297875" cy="111700"/>
            </a:xfrm>
            <a:custGeom>
              <a:rect b="b" l="l" r="r" t="t"/>
              <a:pathLst>
                <a:path extrusionOk="0" h="4468" w="11915">
                  <a:moveTo>
                    <a:pt x="5712" y="0"/>
                  </a:moveTo>
                  <a:cubicBezTo>
                    <a:pt x="5469" y="0"/>
                    <a:pt x="5221" y="32"/>
                    <a:pt x="4976" y="61"/>
                  </a:cubicBezTo>
                  <a:cubicBezTo>
                    <a:pt x="3425" y="267"/>
                    <a:pt x="1639" y="601"/>
                    <a:pt x="432" y="1651"/>
                  </a:cubicBezTo>
                  <a:cubicBezTo>
                    <a:pt x="285" y="1789"/>
                    <a:pt x="148" y="1926"/>
                    <a:pt x="79" y="2103"/>
                  </a:cubicBezTo>
                  <a:cubicBezTo>
                    <a:pt x="0" y="2289"/>
                    <a:pt x="30" y="2515"/>
                    <a:pt x="167" y="2652"/>
                  </a:cubicBezTo>
                  <a:cubicBezTo>
                    <a:pt x="253" y="2730"/>
                    <a:pt x="363" y="2760"/>
                    <a:pt x="481" y="2760"/>
                  </a:cubicBezTo>
                  <a:cubicBezTo>
                    <a:pt x="646" y="2760"/>
                    <a:pt x="827" y="2701"/>
                    <a:pt x="982" y="2633"/>
                  </a:cubicBezTo>
                  <a:lnTo>
                    <a:pt x="3484" y="1602"/>
                  </a:lnTo>
                  <a:cubicBezTo>
                    <a:pt x="3769" y="1494"/>
                    <a:pt x="4063" y="1376"/>
                    <a:pt x="4367" y="1337"/>
                  </a:cubicBezTo>
                  <a:cubicBezTo>
                    <a:pt x="4445" y="1327"/>
                    <a:pt x="4523" y="1323"/>
                    <a:pt x="4600" y="1323"/>
                  </a:cubicBezTo>
                  <a:cubicBezTo>
                    <a:pt x="5589" y="1323"/>
                    <a:pt x="6507" y="2083"/>
                    <a:pt x="7518" y="2083"/>
                  </a:cubicBezTo>
                  <a:cubicBezTo>
                    <a:pt x="7845" y="2083"/>
                    <a:pt x="8167" y="2011"/>
                    <a:pt x="8487" y="2011"/>
                  </a:cubicBezTo>
                  <a:cubicBezTo>
                    <a:pt x="8560" y="2011"/>
                    <a:pt x="8632" y="2015"/>
                    <a:pt x="8705" y="2024"/>
                  </a:cubicBezTo>
                  <a:cubicBezTo>
                    <a:pt x="9304" y="2093"/>
                    <a:pt x="9785" y="2564"/>
                    <a:pt x="10148" y="3054"/>
                  </a:cubicBezTo>
                  <a:cubicBezTo>
                    <a:pt x="10501" y="3545"/>
                    <a:pt x="10815" y="4085"/>
                    <a:pt x="11286" y="4468"/>
                  </a:cubicBezTo>
                  <a:cubicBezTo>
                    <a:pt x="11620" y="4232"/>
                    <a:pt x="11914" y="3859"/>
                    <a:pt x="11816" y="3467"/>
                  </a:cubicBezTo>
                  <a:cubicBezTo>
                    <a:pt x="11777" y="3319"/>
                    <a:pt x="11679" y="3202"/>
                    <a:pt x="11600" y="3074"/>
                  </a:cubicBezTo>
                  <a:cubicBezTo>
                    <a:pt x="11178" y="2515"/>
                    <a:pt x="10717" y="1975"/>
                    <a:pt x="10226" y="1484"/>
                  </a:cubicBezTo>
                  <a:cubicBezTo>
                    <a:pt x="9814" y="1082"/>
                    <a:pt x="9343" y="670"/>
                    <a:pt x="8764" y="650"/>
                  </a:cubicBezTo>
                  <a:cubicBezTo>
                    <a:pt x="8734" y="648"/>
                    <a:pt x="8704" y="647"/>
                    <a:pt x="8674" y="647"/>
                  </a:cubicBezTo>
                  <a:cubicBezTo>
                    <a:pt x="8355" y="647"/>
                    <a:pt x="8041" y="757"/>
                    <a:pt x="7732" y="757"/>
                  </a:cubicBezTo>
                  <a:cubicBezTo>
                    <a:pt x="7664" y="757"/>
                    <a:pt x="7595" y="752"/>
                    <a:pt x="7527" y="738"/>
                  </a:cubicBezTo>
                  <a:cubicBezTo>
                    <a:pt x="7105" y="650"/>
                    <a:pt x="6811" y="307"/>
                    <a:pt x="6418" y="130"/>
                  </a:cubicBezTo>
                  <a:cubicBezTo>
                    <a:pt x="6193" y="32"/>
                    <a:pt x="5955" y="0"/>
                    <a:pt x="57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48"/>
            <p:cNvSpPr/>
            <p:nvPr/>
          </p:nvSpPr>
          <p:spPr>
            <a:xfrm>
              <a:off x="460375" y="675500"/>
              <a:ext cx="217650" cy="97400"/>
            </a:xfrm>
            <a:custGeom>
              <a:rect b="b" l="l" r="r" t="t"/>
              <a:pathLst>
                <a:path extrusionOk="0" h="3896" w="8706">
                  <a:moveTo>
                    <a:pt x="8290" y="0"/>
                  </a:moveTo>
                  <a:cubicBezTo>
                    <a:pt x="7878" y="0"/>
                    <a:pt x="7377" y="205"/>
                    <a:pt x="7057" y="255"/>
                  </a:cubicBezTo>
                  <a:cubicBezTo>
                    <a:pt x="6615" y="314"/>
                    <a:pt x="6213" y="274"/>
                    <a:pt x="5810" y="471"/>
                  </a:cubicBezTo>
                  <a:cubicBezTo>
                    <a:pt x="5438" y="657"/>
                    <a:pt x="5123" y="961"/>
                    <a:pt x="4751" y="1197"/>
                  </a:cubicBezTo>
                  <a:cubicBezTo>
                    <a:pt x="3975" y="1717"/>
                    <a:pt x="3033" y="1933"/>
                    <a:pt x="2101" y="1943"/>
                  </a:cubicBezTo>
                  <a:cubicBezTo>
                    <a:pt x="1492" y="1962"/>
                    <a:pt x="776" y="1933"/>
                    <a:pt x="384" y="2404"/>
                  </a:cubicBezTo>
                  <a:cubicBezTo>
                    <a:pt x="1" y="2865"/>
                    <a:pt x="246" y="3689"/>
                    <a:pt x="825" y="3856"/>
                  </a:cubicBezTo>
                  <a:cubicBezTo>
                    <a:pt x="921" y="3884"/>
                    <a:pt x="1019" y="3896"/>
                    <a:pt x="1118" y="3896"/>
                  </a:cubicBezTo>
                  <a:cubicBezTo>
                    <a:pt x="1372" y="3896"/>
                    <a:pt x="1629" y="3815"/>
                    <a:pt x="1856" y="3709"/>
                  </a:cubicBezTo>
                  <a:cubicBezTo>
                    <a:pt x="2179" y="3562"/>
                    <a:pt x="2484" y="3356"/>
                    <a:pt x="2817" y="3248"/>
                  </a:cubicBezTo>
                  <a:cubicBezTo>
                    <a:pt x="3087" y="3158"/>
                    <a:pt x="3370" y="3131"/>
                    <a:pt x="3658" y="3131"/>
                  </a:cubicBezTo>
                  <a:cubicBezTo>
                    <a:pt x="4098" y="3131"/>
                    <a:pt x="4551" y="3194"/>
                    <a:pt x="4990" y="3194"/>
                  </a:cubicBezTo>
                  <a:cubicBezTo>
                    <a:pt x="5328" y="3194"/>
                    <a:pt x="5658" y="3156"/>
                    <a:pt x="5967" y="3022"/>
                  </a:cubicBezTo>
                  <a:cubicBezTo>
                    <a:pt x="6311" y="2875"/>
                    <a:pt x="6596" y="2620"/>
                    <a:pt x="6851" y="2355"/>
                  </a:cubicBezTo>
                  <a:cubicBezTo>
                    <a:pt x="7243" y="1923"/>
                    <a:pt x="7528" y="1452"/>
                    <a:pt x="7783" y="942"/>
                  </a:cubicBezTo>
                  <a:cubicBezTo>
                    <a:pt x="7920" y="677"/>
                    <a:pt x="8018" y="471"/>
                    <a:pt x="8264" y="323"/>
                  </a:cubicBezTo>
                  <a:cubicBezTo>
                    <a:pt x="8401" y="245"/>
                    <a:pt x="8588" y="225"/>
                    <a:pt x="8705" y="107"/>
                  </a:cubicBezTo>
                  <a:cubicBezTo>
                    <a:pt x="8590" y="29"/>
                    <a:pt x="8446" y="0"/>
                    <a:pt x="82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48"/>
            <p:cNvSpPr/>
            <p:nvPr/>
          </p:nvSpPr>
          <p:spPr>
            <a:xfrm>
              <a:off x="202275" y="553875"/>
              <a:ext cx="81250" cy="118300"/>
            </a:xfrm>
            <a:custGeom>
              <a:rect b="b" l="l" r="r" t="t"/>
              <a:pathLst>
                <a:path extrusionOk="0" h="4732" w="3250">
                  <a:moveTo>
                    <a:pt x="906" y="1"/>
                  </a:moveTo>
                  <a:cubicBezTo>
                    <a:pt x="846" y="1"/>
                    <a:pt x="784" y="12"/>
                    <a:pt x="717" y="36"/>
                  </a:cubicBezTo>
                  <a:cubicBezTo>
                    <a:pt x="472" y="125"/>
                    <a:pt x="1" y="615"/>
                    <a:pt x="21" y="890"/>
                  </a:cubicBezTo>
                  <a:cubicBezTo>
                    <a:pt x="21" y="969"/>
                    <a:pt x="79" y="1047"/>
                    <a:pt x="148" y="1106"/>
                  </a:cubicBezTo>
                  <a:cubicBezTo>
                    <a:pt x="315" y="1302"/>
                    <a:pt x="501" y="1508"/>
                    <a:pt x="678" y="1705"/>
                  </a:cubicBezTo>
                  <a:cubicBezTo>
                    <a:pt x="796" y="1832"/>
                    <a:pt x="904" y="1979"/>
                    <a:pt x="923" y="2146"/>
                  </a:cubicBezTo>
                  <a:cubicBezTo>
                    <a:pt x="933" y="2372"/>
                    <a:pt x="757" y="2558"/>
                    <a:pt x="707" y="2764"/>
                  </a:cubicBezTo>
                  <a:cubicBezTo>
                    <a:pt x="639" y="3078"/>
                    <a:pt x="874" y="3373"/>
                    <a:pt x="1090" y="3618"/>
                  </a:cubicBezTo>
                  <a:cubicBezTo>
                    <a:pt x="1522" y="4079"/>
                    <a:pt x="2003" y="4501"/>
                    <a:pt x="2601" y="4688"/>
                  </a:cubicBezTo>
                  <a:cubicBezTo>
                    <a:pt x="2677" y="4715"/>
                    <a:pt x="2759" y="4731"/>
                    <a:pt x="2839" y="4731"/>
                  </a:cubicBezTo>
                  <a:cubicBezTo>
                    <a:pt x="2935" y="4731"/>
                    <a:pt x="3027" y="4707"/>
                    <a:pt x="3102" y="4649"/>
                  </a:cubicBezTo>
                  <a:cubicBezTo>
                    <a:pt x="3230" y="4541"/>
                    <a:pt x="3249" y="4354"/>
                    <a:pt x="3200" y="4197"/>
                  </a:cubicBezTo>
                  <a:cubicBezTo>
                    <a:pt x="3151" y="4040"/>
                    <a:pt x="3053" y="3903"/>
                    <a:pt x="2984" y="3756"/>
                  </a:cubicBezTo>
                  <a:cubicBezTo>
                    <a:pt x="2749" y="3275"/>
                    <a:pt x="2758" y="2715"/>
                    <a:pt x="2641" y="2185"/>
                  </a:cubicBezTo>
                  <a:cubicBezTo>
                    <a:pt x="2464" y="1430"/>
                    <a:pt x="1983" y="713"/>
                    <a:pt x="1385" y="223"/>
                  </a:cubicBezTo>
                  <a:cubicBezTo>
                    <a:pt x="1230" y="98"/>
                    <a:pt x="1082" y="1"/>
                    <a:pt x="9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48"/>
            <p:cNvSpPr/>
            <p:nvPr/>
          </p:nvSpPr>
          <p:spPr>
            <a:xfrm>
              <a:off x="739825" y="371175"/>
              <a:ext cx="130050" cy="105650"/>
            </a:xfrm>
            <a:custGeom>
              <a:rect b="b" l="l" r="r" t="t"/>
              <a:pathLst>
                <a:path extrusionOk="0" h="4226" w="5202">
                  <a:moveTo>
                    <a:pt x="1547" y="0"/>
                  </a:moveTo>
                  <a:cubicBezTo>
                    <a:pt x="1470" y="0"/>
                    <a:pt x="1395" y="10"/>
                    <a:pt x="1325" y="33"/>
                  </a:cubicBezTo>
                  <a:cubicBezTo>
                    <a:pt x="972" y="161"/>
                    <a:pt x="599" y="642"/>
                    <a:pt x="393" y="946"/>
                  </a:cubicBezTo>
                  <a:cubicBezTo>
                    <a:pt x="177" y="1250"/>
                    <a:pt x="0" y="1643"/>
                    <a:pt x="148" y="1986"/>
                  </a:cubicBezTo>
                  <a:cubicBezTo>
                    <a:pt x="197" y="2114"/>
                    <a:pt x="295" y="2222"/>
                    <a:pt x="383" y="2329"/>
                  </a:cubicBezTo>
                  <a:cubicBezTo>
                    <a:pt x="884" y="2918"/>
                    <a:pt x="1414" y="3468"/>
                    <a:pt x="1963" y="3998"/>
                  </a:cubicBezTo>
                  <a:cubicBezTo>
                    <a:pt x="2071" y="4096"/>
                    <a:pt x="2179" y="4194"/>
                    <a:pt x="2326" y="4224"/>
                  </a:cubicBezTo>
                  <a:cubicBezTo>
                    <a:pt x="2340" y="4225"/>
                    <a:pt x="2353" y="4225"/>
                    <a:pt x="2366" y="4225"/>
                  </a:cubicBezTo>
                  <a:cubicBezTo>
                    <a:pt x="2555" y="4225"/>
                    <a:pt x="2721" y="4099"/>
                    <a:pt x="2886" y="3998"/>
                  </a:cubicBezTo>
                  <a:cubicBezTo>
                    <a:pt x="3190" y="3811"/>
                    <a:pt x="3543" y="3703"/>
                    <a:pt x="3896" y="3694"/>
                  </a:cubicBezTo>
                  <a:cubicBezTo>
                    <a:pt x="3934" y="3693"/>
                    <a:pt x="3972" y="3692"/>
                    <a:pt x="4010" y="3692"/>
                  </a:cubicBezTo>
                  <a:cubicBezTo>
                    <a:pt x="4073" y="3692"/>
                    <a:pt x="4137" y="3693"/>
                    <a:pt x="4201" y="3693"/>
                  </a:cubicBezTo>
                  <a:cubicBezTo>
                    <a:pt x="4550" y="3693"/>
                    <a:pt x="4902" y="3672"/>
                    <a:pt x="5084" y="3399"/>
                  </a:cubicBezTo>
                  <a:cubicBezTo>
                    <a:pt x="5202" y="3223"/>
                    <a:pt x="5192" y="2977"/>
                    <a:pt x="5153" y="2771"/>
                  </a:cubicBezTo>
                  <a:cubicBezTo>
                    <a:pt x="5064" y="2231"/>
                    <a:pt x="4868" y="1692"/>
                    <a:pt x="4525" y="1279"/>
                  </a:cubicBezTo>
                  <a:cubicBezTo>
                    <a:pt x="3975" y="612"/>
                    <a:pt x="3121" y="318"/>
                    <a:pt x="2297" y="151"/>
                  </a:cubicBezTo>
                  <a:cubicBezTo>
                    <a:pt x="2072" y="98"/>
                    <a:pt x="1796" y="0"/>
                    <a:pt x="15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48"/>
            <p:cNvSpPr/>
            <p:nvPr/>
          </p:nvSpPr>
          <p:spPr>
            <a:xfrm>
              <a:off x="749400" y="491325"/>
              <a:ext cx="51550" cy="57825"/>
            </a:xfrm>
            <a:custGeom>
              <a:rect b="b" l="l" r="r" t="t"/>
              <a:pathLst>
                <a:path extrusionOk="0" h="2313" w="2062">
                  <a:moveTo>
                    <a:pt x="603" y="1"/>
                  </a:moveTo>
                  <a:cubicBezTo>
                    <a:pt x="280" y="1"/>
                    <a:pt x="57" y="337"/>
                    <a:pt x="20" y="723"/>
                  </a:cubicBezTo>
                  <a:cubicBezTo>
                    <a:pt x="10" y="890"/>
                    <a:pt x="0" y="1037"/>
                    <a:pt x="20" y="1184"/>
                  </a:cubicBezTo>
                  <a:cubicBezTo>
                    <a:pt x="98" y="1645"/>
                    <a:pt x="501" y="1969"/>
                    <a:pt x="903" y="2195"/>
                  </a:cubicBezTo>
                  <a:cubicBezTo>
                    <a:pt x="991" y="2244"/>
                    <a:pt x="1090" y="2313"/>
                    <a:pt x="1197" y="2313"/>
                  </a:cubicBezTo>
                  <a:cubicBezTo>
                    <a:pt x="1296" y="2313"/>
                    <a:pt x="1374" y="2283"/>
                    <a:pt x="1462" y="2244"/>
                  </a:cubicBezTo>
                  <a:cubicBezTo>
                    <a:pt x="1678" y="2165"/>
                    <a:pt x="1875" y="2038"/>
                    <a:pt x="2061" y="1881"/>
                  </a:cubicBezTo>
                  <a:cubicBezTo>
                    <a:pt x="1884" y="1262"/>
                    <a:pt x="1492" y="477"/>
                    <a:pt x="942" y="114"/>
                  </a:cubicBezTo>
                  <a:cubicBezTo>
                    <a:pt x="821" y="36"/>
                    <a:pt x="706" y="1"/>
                    <a:pt x="6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48"/>
            <p:cNvSpPr/>
            <p:nvPr/>
          </p:nvSpPr>
          <p:spPr>
            <a:xfrm>
              <a:off x="675050" y="678425"/>
              <a:ext cx="3225" cy="2225"/>
            </a:xfrm>
            <a:custGeom>
              <a:rect b="b" l="l" r="r" t="t"/>
              <a:pathLst>
                <a:path extrusionOk="0" h="89" w="129">
                  <a:moveTo>
                    <a:pt x="128" y="0"/>
                  </a:moveTo>
                  <a:lnTo>
                    <a:pt x="128" y="0"/>
                  </a:lnTo>
                  <a:cubicBezTo>
                    <a:pt x="89" y="20"/>
                    <a:pt x="40" y="59"/>
                    <a:pt x="1" y="89"/>
                  </a:cubicBezTo>
                  <a:cubicBezTo>
                    <a:pt x="50" y="59"/>
                    <a:pt x="89" y="40"/>
                    <a:pt x="128" y="0"/>
                  </a:cubicBezTo>
                  <a:close/>
                </a:path>
              </a:pathLst>
            </a:custGeom>
            <a:solidFill>
              <a:srgbClr val="D1D7E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48"/>
            <p:cNvSpPr/>
            <p:nvPr/>
          </p:nvSpPr>
          <p:spPr>
            <a:xfrm>
              <a:off x="465775" y="697800"/>
              <a:ext cx="190650" cy="75950"/>
            </a:xfrm>
            <a:custGeom>
              <a:rect b="b" l="l" r="r" t="t"/>
              <a:pathLst>
                <a:path extrusionOk="0" h="3038" w="7626">
                  <a:moveTo>
                    <a:pt x="7626" y="1"/>
                  </a:moveTo>
                  <a:lnTo>
                    <a:pt x="7626" y="1"/>
                  </a:lnTo>
                  <a:cubicBezTo>
                    <a:pt x="7207" y="401"/>
                    <a:pt x="6780" y="778"/>
                    <a:pt x="6235" y="778"/>
                  </a:cubicBezTo>
                  <a:cubicBezTo>
                    <a:pt x="6180" y="778"/>
                    <a:pt x="6123" y="774"/>
                    <a:pt x="6065" y="766"/>
                  </a:cubicBezTo>
                  <a:cubicBezTo>
                    <a:pt x="6032" y="764"/>
                    <a:pt x="5999" y="763"/>
                    <a:pt x="5967" y="763"/>
                  </a:cubicBezTo>
                  <a:cubicBezTo>
                    <a:pt x="4896" y="763"/>
                    <a:pt x="4229" y="1828"/>
                    <a:pt x="3543" y="1895"/>
                  </a:cubicBezTo>
                  <a:cubicBezTo>
                    <a:pt x="2482" y="1895"/>
                    <a:pt x="1568" y="2247"/>
                    <a:pt x="674" y="2247"/>
                  </a:cubicBezTo>
                  <a:cubicBezTo>
                    <a:pt x="534" y="2247"/>
                    <a:pt x="395" y="2238"/>
                    <a:pt x="256" y="2218"/>
                  </a:cubicBezTo>
                  <a:cubicBezTo>
                    <a:pt x="158" y="2209"/>
                    <a:pt x="69" y="2169"/>
                    <a:pt x="1" y="2130"/>
                  </a:cubicBezTo>
                  <a:lnTo>
                    <a:pt x="1" y="2130"/>
                  </a:lnTo>
                  <a:cubicBezTo>
                    <a:pt x="20" y="2503"/>
                    <a:pt x="256" y="2866"/>
                    <a:pt x="639" y="2994"/>
                  </a:cubicBezTo>
                  <a:cubicBezTo>
                    <a:pt x="733" y="3024"/>
                    <a:pt x="830" y="3038"/>
                    <a:pt x="929" y="3038"/>
                  </a:cubicBezTo>
                  <a:cubicBezTo>
                    <a:pt x="1179" y="3038"/>
                    <a:pt x="1437" y="2952"/>
                    <a:pt x="1669" y="2847"/>
                  </a:cubicBezTo>
                  <a:cubicBezTo>
                    <a:pt x="1983" y="2690"/>
                    <a:pt x="2277" y="2483"/>
                    <a:pt x="2621" y="2375"/>
                  </a:cubicBezTo>
                  <a:cubicBezTo>
                    <a:pt x="2891" y="2289"/>
                    <a:pt x="3171" y="2263"/>
                    <a:pt x="3455" y="2263"/>
                  </a:cubicBezTo>
                  <a:cubicBezTo>
                    <a:pt x="3899" y="2263"/>
                    <a:pt x="4354" y="2327"/>
                    <a:pt x="4797" y="2327"/>
                  </a:cubicBezTo>
                  <a:cubicBezTo>
                    <a:pt x="5132" y="2327"/>
                    <a:pt x="5461" y="2290"/>
                    <a:pt x="5771" y="2160"/>
                  </a:cubicBezTo>
                  <a:cubicBezTo>
                    <a:pt x="6115" y="2012"/>
                    <a:pt x="6409" y="1747"/>
                    <a:pt x="6654" y="1482"/>
                  </a:cubicBezTo>
                  <a:cubicBezTo>
                    <a:pt x="7037" y="1051"/>
                    <a:pt x="7331" y="589"/>
                    <a:pt x="7587" y="69"/>
                  </a:cubicBezTo>
                  <a:lnTo>
                    <a:pt x="7626" y="1"/>
                  </a:lnTo>
                  <a:close/>
                </a:path>
              </a:pathLst>
            </a:custGeom>
            <a:solidFill>
              <a:srgbClr val="0088D3">
                <a:alpha val="1510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48"/>
            <p:cNvSpPr/>
            <p:nvPr/>
          </p:nvSpPr>
          <p:spPr>
            <a:xfrm>
              <a:off x="202525" y="574150"/>
              <a:ext cx="81000" cy="98750"/>
            </a:xfrm>
            <a:custGeom>
              <a:rect b="b" l="l" r="r" t="t"/>
              <a:pathLst>
                <a:path extrusionOk="0" h="3950" w="3240">
                  <a:moveTo>
                    <a:pt x="11" y="1"/>
                  </a:moveTo>
                  <a:cubicBezTo>
                    <a:pt x="1" y="20"/>
                    <a:pt x="1" y="59"/>
                    <a:pt x="1" y="89"/>
                  </a:cubicBezTo>
                  <a:cubicBezTo>
                    <a:pt x="1" y="167"/>
                    <a:pt x="60" y="246"/>
                    <a:pt x="128" y="305"/>
                  </a:cubicBezTo>
                  <a:cubicBezTo>
                    <a:pt x="295" y="501"/>
                    <a:pt x="482" y="707"/>
                    <a:pt x="648" y="903"/>
                  </a:cubicBezTo>
                  <a:cubicBezTo>
                    <a:pt x="776" y="1031"/>
                    <a:pt x="884" y="1178"/>
                    <a:pt x="894" y="1355"/>
                  </a:cubicBezTo>
                  <a:cubicBezTo>
                    <a:pt x="913" y="1571"/>
                    <a:pt x="737" y="1757"/>
                    <a:pt x="688" y="1963"/>
                  </a:cubicBezTo>
                  <a:cubicBezTo>
                    <a:pt x="619" y="2287"/>
                    <a:pt x="845" y="2591"/>
                    <a:pt x="1080" y="2837"/>
                  </a:cubicBezTo>
                  <a:cubicBezTo>
                    <a:pt x="1512" y="3288"/>
                    <a:pt x="1983" y="3720"/>
                    <a:pt x="2591" y="3906"/>
                  </a:cubicBezTo>
                  <a:cubicBezTo>
                    <a:pt x="2667" y="3933"/>
                    <a:pt x="2749" y="3950"/>
                    <a:pt x="2829" y="3950"/>
                  </a:cubicBezTo>
                  <a:cubicBezTo>
                    <a:pt x="2925" y="3950"/>
                    <a:pt x="3017" y="3926"/>
                    <a:pt x="3092" y="3867"/>
                  </a:cubicBezTo>
                  <a:cubicBezTo>
                    <a:pt x="3210" y="3759"/>
                    <a:pt x="3239" y="3573"/>
                    <a:pt x="3190" y="3416"/>
                  </a:cubicBezTo>
                  <a:cubicBezTo>
                    <a:pt x="3141" y="3249"/>
                    <a:pt x="3043" y="3121"/>
                    <a:pt x="2964" y="2974"/>
                  </a:cubicBezTo>
                  <a:lnTo>
                    <a:pt x="2896" y="2788"/>
                  </a:lnTo>
                  <a:cubicBezTo>
                    <a:pt x="2886" y="2994"/>
                    <a:pt x="2827" y="3151"/>
                    <a:pt x="2591" y="3200"/>
                  </a:cubicBezTo>
                  <a:cubicBezTo>
                    <a:pt x="2579" y="3201"/>
                    <a:pt x="2567" y="3201"/>
                    <a:pt x="2555" y="3201"/>
                  </a:cubicBezTo>
                  <a:cubicBezTo>
                    <a:pt x="2121" y="3201"/>
                    <a:pt x="1606" y="2704"/>
                    <a:pt x="1463" y="2513"/>
                  </a:cubicBezTo>
                  <a:cubicBezTo>
                    <a:pt x="1198" y="1531"/>
                    <a:pt x="619" y="756"/>
                    <a:pt x="11" y="1"/>
                  </a:cubicBezTo>
                  <a:close/>
                </a:path>
              </a:pathLst>
            </a:custGeom>
            <a:solidFill>
              <a:srgbClr val="0088D3">
                <a:alpha val="1510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48"/>
            <p:cNvSpPr/>
            <p:nvPr/>
          </p:nvSpPr>
          <p:spPr>
            <a:xfrm>
              <a:off x="741300" y="405100"/>
              <a:ext cx="128825" cy="71725"/>
            </a:xfrm>
            <a:custGeom>
              <a:rect b="b" l="l" r="r" t="t"/>
              <a:pathLst>
                <a:path extrusionOk="0" h="2869" w="5153">
                  <a:moveTo>
                    <a:pt x="118" y="1"/>
                  </a:moveTo>
                  <a:cubicBezTo>
                    <a:pt x="30" y="217"/>
                    <a:pt x="0" y="433"/>
                    <a:pt x="89" y="629"/>
                  </a:cubicBezTo>
                  <a:cubicBezTo>
                    <a:pt x="138" y="757"/>
                    <a:pt x="236" y="865"/>
                    <a:pt x="334" y="972"/>
                  </a:cubicBezTo>
                  <a:cubicBezTo>
                    <a:pt x="835" y="1561"/>
                    <a:pt x="1364" y="2111"/>
                    <a:pt x="1914" y="2641"/>
                  </a:cubicBezTo>
                  <a:cubicBezTo>
                    <a:pt x="2022" y="2739"/>
                    <a:pt x="2140" y="2837"/>
                    <a:pt x="2287" y="2867"/>
                  </a:cubicBezTo>
                  <a:cubicBezTo>
                    <a:pt x="2300" y="2868"/>
                    <a:pt x="2312" y="2868"/>
                    <a:pt x="2325" y="2868"/>
                  </a:cubicBezTo>
                  <a:cubicBezTo>
                    <a:pt x="2506" y="2868"/>
                    <a:pt x="2671" y="2742"/>
                    <a:pt x="2836" y="2641"/>
                  </a:cubicBezTo>
                  <a:cubicBezTo>
                    <a:pt x="3141" y="2454"/>
                    <a:pt x="3494" y="2346"/>
                    <a:pt x="3857" y="2337"/>
                  </a:cubicBezTo>
                  <a:cubicBezTo>
                    <a:pt x="3893" y="2336"/>
                    <a:pt x="3931" y="2335"/>
                    <a:pt x="3968" y="2335"/>
                  </a:cubicBezTo>
                  <a:cubicBezTo>
                    <a:pt x="4030" y="2335"/>
                    <a:pt x="4093" y="2336"/>
                    <a:pt x="4156" y="2336"/>
                  </a:cubicBezTo>
                  <a:cubicBezTo>
                    <a:pt x="4501" y="2336"/>
                    <a:pt x="4853" y="2315"/>
                    <a:pt x="5035" y="2042"/>
                  </a:cubicBezTo>
                  <a:cubicBezTo>
                    <a:pt x="5152" y="1866"/>
                    <a:pt x="5143" y="1620"/>
                    <a:pt x="5103" y="1414"/>
                  </a:cubicBezTo>
                  <a:cubicBezTo>
                    <a:pt x="5064" y="1149"/>
                    <a:pt x="4995" y="884"/>
                    <a:pt x="4897" y="639"/>
                  </a:cubicBezTo>
                  <a:cubicBezTo>
                    <a:pt x="4455" y="1237"/>
                    <a:pt x="3699" y="1639"/>
                    <a:pt x="2973" y="1639"/>
                  </a:cubicBezTo>
                  <a:cubicBezTo>
                    <a:pt x="2460" y="1639"/>
                    <a:pt x="1962" y="1438"/>
                    <a:pt x="1600" y="963"/>
                  </a:cubicBezTo>
                  <a:cubicBezTo>
                    <a:pt x="1355" y="835"/>
                    <a:pt x="1080" y="884"/>
                    <a:pt x="913" y="865"/>
                  </a:cubicBezTo>
                  <a:cubicBezTo>
                    <a:pt x="511" y="717"/>
                    <a:pt x="246" y="393"/>
                    <a:pt x="118" y="1"/>
                  </a:cubicBezTo>
                  <a:close/>
                </a:path>
              </a:pathLst>
            </a:custGeom>
            <a:solidFill>
              <a:srgbClr val="0088D3">
                <a:alpha val="1510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48"/>
            <p:cNvSpPr/>
            <p:nvPr/>
          </p:nvSpPr>
          <p:spPr>
            <a:xfrm>
              <a:off x="753075" y="523375"/>
              <a:ext cx="47875" cy="25775"/>
            </a:xfrm>
            <a:custGeom>
              <a:rect b="b" l="l" r="r" t="t"/>
              <a:pathLst>
                <a:path extrusionOk="0" h="1031" w="1915">
                  <a:moveTo>
                    <a:pt x="1688" y="0"/>
                  </a:moveTo>
                  <a:cubicBezTo>
                    <a:pt x="1394" y="226"/>
                    <a:pt x="1266" y="638"/>
                    <a:pt x="923" y="658"/>
                  </a:cubicBezTo>
                  <a:cubicBezTo>
                    <a:pt x="638" y="618"/>
                    <a:pt x="265" y="461"/>
                    <a:pt x="0" y="226"/>
                  </a:cubicBezTo>
                  <a:lnTo>
                    <a:pt x="0" y="226"/>
                  </a:lnTo>
                  <a:cubicBezTo>
                    <a:pt x="157" y="520"/>
                    <a:pt x="462" y="746"/>
                    <a:pt x="756" y="913"/>
                  </a:cubicBezTo>
                  <a:cubicBezTo>
                    <a:pt x="844" y="962"/>
                    <a:pt x="943" y="1031"/>
                    <a:pt x="1050" y="1031"/>
                  </a:cubicBezTo>
                  <a:cubicBezTo>
                    <a:pt x="1149" y="1031"/>
                    <a:pt x="1227" y="1001"/>
                    <a:pt x="1315" y="962"/>
                  </a:cubicBezTo>
                  <a:cubicBezTo>
                    <a:pt x="1531" y="883"/>
                    <a:pt x="1728" y="756"/>
                    <a:pt x="1914" y="599"/>
                  </a:cubicBezTo>
                  <a:cubicBezTo>
                    <a:pt x="1865" y="412"/>
                    <a:pt x="1786" y="206"/>
                    <a:pt x="1688" y="0"/>
                  </a:cubicBezTo>
                  <a:close/>
                </a:path>
              </a:pathLst>
            </a:custGeom>
            <a:solidFill>
              <a:srgbClr val="0088D3">
                <a:alpha val="1510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76" name="Google Shape;1376;p48"/>
          <p:cNvSpPr/>
          <p:nvPr/>
        </p:nvSpPr>
        <p:spPr>
          <a:xfrm flipH="1">
            <a:off x="6200528" y="250150"/>
            <a:ext cx="190750" cy="252700"/>
          </a:xfrm>
          <a:custGeom>
            <a:rect b="b" l="l" r="r" t="t"/>
            <a:pathLst>
              <a:path extrusionOk="0" h="10108" w="763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7" name="Google Shape;1377;p48"/>
          <p:cNvSpPr/>
          <p:nvPr/>
        </p:nvSpPr>
        <p:spPr>
          <a:xfrm flipH="1">
            <a:off x="7117628" y="4390950"/>
            <a:ext cx="84425" cy="84400"/>
          </a:xfrm>
          <a:custGeom>
            <a:rect b="b" l="l" r="r" t="t"/>
            <a:pathLst>
              <a:path extrusionOk="0" h="3376" w="3377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8" name="Google Shape;1378;p48"/>
          <p:cNvSpPr/>
          <p:nvPr/>
        </p:nvSpPr>
        <p:spPr>
          <a:xfrm flipH="1">
            <a:off x="6015175" y="4873817"/>
            <a:ext cx="84428" cy="112474"/>
          </a:xfrm>
          <a:custGeom>
            <a:rect b="b" l="l" r="r" t="t"/>
            <a:pathLst>
              <a:path extrusionOk="0" h="8137" w="6108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6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" name="Google Shape;1137;p39"/>
          <p:cNvSpPr txBox="1"/>
          <p:nvPr>
            <p:ph idx="1" type="body"/>
          </p:nvPr>
        </p:nvSpPr>
        <p:spPr>
          <a:xfrm>
            <a:off x="201600" y="1077475"/>
            <a:ext cx="3128400" cy="342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/>
              <a:t>“</a:t>
            </a:r>
            <a:r>
              <a:rPr lang="en" sz="1700"/>
              <a:t>Everyone talks about global warming or climate change, but few have seen the climate data, because accessing climate data can be a technically challenging task. This 4-Dimensional Visual Delivery of Big Climate Data (4DVD) enables anyone to access climate data immediately as long as the person can navigate a website”</a:t>
            </a:r>
            <a:endParaRPr sz="1700"/>
          </a:p>
        </p:txBody>
      </p:sp>
      <p:sp>
        <p:nvSpPr>
          <p:cNvPr id="1138" name="Google Shape;1138;p39"/>
          <p:cNvSpPr txBox="1"/>
          <p:nvPr>
            <p:ph type="title"/>
          </p:nvPr>
        </p:nvSpPr>
        <p:spPr>
          <a:xfrm>
            <a:off x="716800" y="96775"/>
            <a:ext cx="7710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4DVD Background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9" name="Google Shape;1139;p39"/>
          <p:cNvSpPr/>
          <p:nvPr/>
        </p:nvSpPr>
        <p:spPr>
          <a:xfrm>
            <a:off x="9061811" y="488492"/>
            <a:ext cx="5223" cy="36560"/>
          </a:xfrm>
          <a:custGeom>
            <a:rect b="b" l="l" r="r" t="t"/>
            <a:pathLst>
              <a:path extrusionOk="0" h="224" w="32">
                <a:moveTo>
                  <a:pt x="32" y="0"/>
                </a:moveTo>
                <a:cubicBezTo>
                  <a:pt x="9" y="45"/>
                  <a:pt x="0" y="90"/>
                  <a:pt x="0" y="121"/>
                </a:cubicBezTo>
                <a:cubicBezTo>
                  <a:pt x="0" y="161"/>
                  <a:pt x="9" y="192"/>
                  <a:pt x="32" y="224"/>
                </a:cubicBezTo>
                <a:lnTo>
                  <a:pt x="32" y="0"/>
                </a:lnTo>
                <a:close/>
              </a:path>
            </a:pathLst>
          </a:custGeom>
          <a:solidFill>
            <a:srgbClr val="0606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40" name="Google Shape;1140;p39"/>
          <p:cNvSpPr/>
          <p:nvPr/>
        </p:nvSpPr>
        <p:spPr>
          <a:xfrm>
            <a:off x="9513752" y="4234399"/>
            <a:ext cx="979" cy="2285"/>
          </a:xfrm>
          <a:custGeom>
            <a:rect b="b" l="l" r="r" t="t"/>
            <a:pathLst>
              <a:path extrusionOk="0" h="14" w="6">
                <a:moveTo>
                  <a:pt x="5" y="0"/>
                </a:moveTo>
                <a:cubicBezTo>
                  <a:pt x="1" y="9"/>
                  <a:pt x="1" y="9"/>
                  <a:pt x="1" y="14"/>
                </a:cubicBezTo>
                <a:cubicBezTo>
                  <a:pt x="1" y="9"/>
                  <a:pt x="5" y="9"/>
                  <a:pt x="5" y="0"/>
                </a:cubicBezTo>
                <a:close/>
              </a:path>
            </a:pathLst>
          </a:custGeom>
          <a:solidFill>
            <a:srgbClr val="0606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1" name="Google Shape;1141;p39"/>
          <p:cNvSpPr txBox="1"/>
          <p:nvPr/>
        </p:nvSpPr>
        <p:spPr>
          <a:xfrm>
            <a:off x="432575" y="669475"/>
            <a:ext cx="23862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https://4dvd.sdsu.edu/</a:t>
            </a:r>
            <a:endParaRPr sz="16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1142" name="Google Shape;114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97750" y="940038"/>
            <a:ext cx="5737027" cy="3425972"/>
          </a:xfrm>
          <a:prstGeom prst="rect">
            <a:avLst/>
          </a:prstGeom>
          <a:noFill/>
          <a:ln>
            <a:noFill/>
          </a:ln>
        </p:spPr>
      </p:pic>
      <p:sp>
        <p:nvSpPr>
          <p:cNvPr id="1143" name="Google Shape;1143;p39"/>
          <p:cNvSpPr txBox="1"/>
          <p:nvPr/>
        </p:nvSpPr>
        <p:spPr>
          <a:xfrm>
            <a:off x="1026225" y="4636575"/>
            <a:ext cx="5736900" cy="50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Web application built by Climate Informatics Laboratory at SDSU</a:t>
            </a:r>
            <a:endParaRPr sz="15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7" name="Shape 1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8" name="Google Shape;1148;p40"/>
          <p:cNvSpPr txBox="1"/>
          <p:nvPr>
            <p:ph idx="1" type="body"/>
          </p:nvPr>
        </p:nvSpPr>
        <p:spPr>
          <a:xfrm>
            <a:off x="4410125" y="1001425"/>
            <a:ext cx="4405500" cy="40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700"/>
          </a:p>
        </p:txBody>
      </p:sp>
      <p:sp>
        <p:nvSpPr>
          <p:cNvPr id="1149" name="Google Shape;1149;p40"/>
          <p:cNvSpPr txBox="1"/>
          <p:nvPr>
            <p:ph type="title"/>
          </p:nvPr>
        </p:nvSpPr>
        <p:spPr>
          <a:xfrm>
            <a:off x="716800" y="96775"/>
            <a:ext cx="7710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4DVD Key Features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0" name="Google Shape;1150;p40"/>
          <p:cNvSpPr/>
          <p:nvPr/>
        </p:nvSpPr>
        <p:spPr>
          <a:xfrm>
            <a:off x="9061811" y="488492"/>
            <a:ext cx="5223" cy="36560"/>
          </a:xfrm>
          <a:custGeom>
            <a:rect b="b" l="l" r="r" t="t"/>
            <a:pathLst>
              <a:path extrusionOk="0" h="224" w="32">
                <a:moveTo>
                  <a:pt x="32" y="0"/>
                </a:moveTo>
                <a:cubicBezTo>
                  <a:pt x="9" y="45"/>
                  <a:pt x="0" y="90"/>
                  <a:pt x="0" y="121"/>
                </a:cubicBezTo>
                <a:cubicBezTo>
                  <a:pt x="0" y="161"/>
                  <a:pt x="9" y="192"/>
                  <a:pt x="32" y="224"/>
                </a:cubicBezTo>
                <a:lnTo>
                  <a:pt x="32" y="0"/>
                </a:lnTo>
                <a:close/>
              </a:path>
            </a:pathLst>
          </a:custGeom>
          <a:solidFill>
            <a:srgbClr val="0606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51" name="Google Shape;1151;p40"/>
          <p:cNvSpPr/>
          <p:nvPr/>
        </p:nvSpPr>
        <p:spPr>
          <a:xfrm>
            <a:off x="9513752" y="4234399"/>
            <a:ext cx="979" cy="2285"/>
          </a:xfrm>
          <a:custGeom>
            <a:rect b="b" l="l" r="r" t="t"/>
            <a:pathLst>
              <a:path extrusionOk="0" h="14" w="6">
                <a:moveTo>
                  <a:pt x="5" y="0"/>
                </a:moveTo>
                <a:cubicBezTo>
                  <a:pt x="1" y="9"/>
                  <a:pt x="1" y="9"/>
                  <a:pt x="1" y="14"/>
                </a:cubicBezTo>
                <a:cubicBezTo>
                  <a:pt x="1" y="9"/>
                  <a:pt x="5" y="9"/>
                  <a:pt x="5" y="0"/>
                </a:cubicBezTo>
                <a:close/>
              </a:path>
            </a:pathLst>
          </a:custGeom>
          <a:solidFill>
            <a:srgbClr val="0606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2" name="Google Shape;1152;p40"/>
          <p:cNvSpPr txBox="1"/>
          <p:nvPr/>
        </p:nvSpPr>
        <p:spPr>
          <a:xfrm>
            <a:off x="939500" y="768400"/>
            <a:ext cx="23862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1153" name="Google Shape;115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325" y="864775"/>
            <a:ext cx="3046226" cy="292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4" name="Google Shape;1154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36263" y="768400"/>
            <a:ext cx="4353233" cy="3005124"/>
          </a:xfrm>
          <a:prstGeom prst="rect">
            <a:avLst/>
          </a:prstGeom>
          <a:noFill/>
          <a:ln>
            <a:noFill/>
          </a:ln>
        </p:spPr>
      </p:pic>
      <p:sp>
        <p:nvSpPr>
          <p:cNvPr id="1155" name="Google Shape;1155;p40"/>
          <p:cNvSpPr txBox="1"/>
          <p:nvPr/>
        </p:nvSpPr>
        <p:spPr>
          <a:xfrm>
            <a:off x="556250" y="3987775"/>
            <a:ext cx="3155700" cy="89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Climate datasets are stored in relational database on SDSU servers for fast data delivery </a:t>
            </a:r>
            <a:endParaRPr sz="17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156" name="Google Shape;1156;p40"/>
          <p:cNvSpPr txBox="1"/>
          <p:nvPr/>
        </p:nvSpPr>
        <p:spPr>
          <a:xfrm>
            <a:off x="4443700" y="3987775"/>
            <a:ext cx="4338300" cy="89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Allows for time series </a:t>
            </a:r>
            <a:r>
              <a:rPr lang="en" sz="17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analysis</a:t>
            </a:r>
            <a:r>
              <a:rPr lang="en" sz="17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, statistical and climatology </a:t>
            </a:r>
            <a:r>
              <a:rPr lang="en" sz="17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analysis</a:t>
            </a:r>
            <a:r>
              <a:rPr lang="en" sz="17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, linear modeling and data downloading</a:t>
            </a:r>
            <a:endParaRPr sz="17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41"/>
          <p:cNvSpPr txBox="1"/>
          <p:nvPr>
            <p:ph idx="1" type="body"/>
          </p:nvPr>
        </p:nvSpPr>
        <p:spPr>
          <a:xfrm>
            <a:off x="4410125" y="1001425"/>
            <a:ext cx="4405500" cy="40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700"/>
          </a:p>
        </p:txBody>
      </p:sp>
      <p:sp>
        <p:nvSpPr>
          <p:cNvPr id="1162" name="Google Shape;1162;p41"/>
          <p:cNvSpPr txBox="1"/>
          <p:nvPr>
            <p:ph type="title"/>
          </p:nvPr>
        </p:nvSpPr>
        <p:spPr>
          <a:xfrm>
            <a:off x="716800" y="96775"/>
            <a:ext cx="7710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4DVD Database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3" name="Google Shape;1163;p41"/>
          <p:cNvSpPr/>
          <p:nvPr/>
        </p:nvSpPr>
        <p:spPr>
          <a:xfrm>
            <a:off x="9061811" y="488492"/>
            <a:ext cx="5223" cy="36560"/>
          </a:xfrm>
          <a:custGeom>
            <a:rect b="b" l="l" r="r" t="t"/>
            <a:pathLst>
              <a:path extrusionOk="0" h="224" w="32">
                <a:moveTo>
                  <a:pt x="32" y="0"/>
                </a:moveTo>
                <a:cubicBezTo>
                  <a:pt x="9" y="45"/>
                  <a:pt x="0" y="90"/>
                  <a:pt x="0" y="121"/>
                </a:cubicBezTo>
                <a:cubicBezTo>
                  <a:pt x="0" y="161"/>
                  <a:pt x="9" y="192"/>
                  <a:pt x="32" y="224"/>
                </a:cubicBezTo>
                <a:lnTo>
                  <a:pt x="32" y="0"/>
                </a:lnTo>
                <a:close/>
              </a:path>
            </a:pathLst>
          </a:custGeom>
          <a:solidFill>
            <a:srgbClr val="0606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64" name="Google Shape;1164;p41"/>
          <p:cNvSpPr/>
          <p:nvPr/>
        </p:nvSpPr>
        <p:spPr>
          <a:xfrm>
            <a:off x="9513752" y="4234399"/>
            <a:ext cx="979" cy="2285"/>
          </a:xfrm>
          <a:custGeom>
            <a:rect b="b" l="l" r="r" t="t"/>
            <a:pathLst>
              <a:path extrusionOk="0" h="14" w="6">
                <a:moveTo>
                  <a:pt x="5" y="0"/>
                </a:moveTo>
                <a:cubicBezTo>
                  <a:pt x="1" y="9"/>
                  <a:pt x="1" y="9"/>
                  <a:pt x="1" y="14"/>
                </a:cubicBezTo>
                <a:cubicBezTo>
                  <a:pt x="1" y="9"/>
                  <a:pt x="5" y="9"/>
                  <a:pt x="5" y="0"/>
                </a:cubicBezTo>
                <a:close/>
              </a:path>
            </a:pathLst>
          </a:custGeom>
          <a:solidFill>
            <a:srgbClr val="0606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5" name="Google Shape;1165;p41"/>
          <p:cNvSpPr txBox="1"/>
          <p:nvPr/>
        </p:nvSpPr>
        <p:spPr>
          <a:xfrm>
            <a:off x="939500" y="768400"/>
            <a:ext cx="23862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166" name="Google Shape;1166;p41"/>
          <p:cNvSpPr txBox="1"/>
          <p:nvPr/>
        </p:nvSpPr>
        <p:spPr>
          <a:xfrm>
            <a:off x="71825" y="1001425"/>
            <a:ext cx="2386200" cy="36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Barlow"/>
              <a:buChar char="●"/>
            </a:pPr>
            <a:r>
              <a:rPr lang="en" sz="17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Data is stored on a remote server</a:t>
            </a:r>
            <a:endParaRPr sz="17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Barlow"/>
              <a:buChar char="●"/>
            </a:pPr>
            <a:r>
              <a:rPr lang="en" sz="17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Data originates from NOAA in netCDF files but stored in tables in a SQL database</a:t>
            </a:r>
            <a:endParaRPr sz="17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Barlow"/>
              <a:buChar char="●"/>
            </a:pPr>
            <a:r>
              <a:rPr lang="en" sz="17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Allows for fast data delivery, but updating and inserting data is nontrivial </a:t>
            </a:r>
            <a:endParaRPr sz="17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1167" name="Google Shape;1167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8025" y="904021"/>
            <a:ext cx="6484152" cy="37613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1" name="Shape 1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" name="Google Shape;1172;p42"/>
          <p:cNvSpPr txBox="1"/>
          <p:nvPr>
            <p:ph idx="1" type="body"/>
          </p:nvPr>
        </p:nvSpPr>
        <p:spPr>
          <a:xfrm>
            <a:off x="4410125" y="1001425"/>
            <a:ext cx="4405500" cy="40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700"/>
          </a:p>
        </p:txBody>
      </p:sp>
      <p:sp>
        <p:nvSpPr>
          <p:cNvPr id="1173" name="Google Shape;1173;p42"/>
          <p:cNvSpPr txBox="1"/>
          <p:nvPr>
            <p:ph type="title"/>
          </p:nvPr>
        </p:nvSpPr>
        <p:spPr>
          <a:xfrm>
            <a:off x="716800" y="96775"/>
            <a:ext cx="7710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Statement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4" name="Google Shape;1174;p42"/>
          <p:cNvSpPr/>
          <p:nvPr/>
        </p:nvSpPr>
        <p:spPr>
          <a:xfrm>
            <a:off x="9061811" y="488492"/>
            <a:ext cx="5223" cy="36560"/>
          </a:xfrm>
          <a:custGeom>
            <a:rect b="b" l="l" r="r" t="t"/>
            <a:pathLst>
              <a:path extrusionOk="0" h="224" w="32">
                <a:moveTo>
                  <a:pt x="32" y="0"/>
                </a:moveTo>
                <a:cubicBezTo>
                  <a:pt x="9" y="45"/>
                  <a:pt x="0" y="90"/>
                  <a:pt x="0" y="121"/>
                </a:cubicBezTo>
                <a:cubicBezTo>
                  <a:pt x="0" y="161"/>
                  <a:pt x="9" y="192"/>
                  <a:pt x="32" y="224"/>
                </a:cubicBezTo>
                <a:lnTo>
                  <a:pt x="32" y="0"/>
                </a:lnTo>
                <a:close/>
              </a:path>
            </a:pathLst>
          </a:custGeom>
          <a:solidFill>
            <a:srgbClr val="0606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75" name="Google Shape;1175;p42"/>
          <p:cNvSpPr/>
          <p:nvPr/>
        </p:nvSpPr>
        <p:spPr>
          <a:xfrm>
            <a:off x="9513752" y="4234399"/>
            <a:ext cx="979" cy="2285"/>
          </a:xfrm>
          <a:custGeom>
            <a:rect b="b" l="l" r="r" t="t"/>
            <a:pathLst>
              <a:path extrusionOk="0" h="14" w="6">
                <a:moveTo>
                  <a:pt x="5" y="0"/>
                </a:moveTo>
                <a:cubicBezTo>
                  <a:pt x="1" y="9"/>
                  <a:pt x="1" y="9"/>
                  <a:pt x="1" y="14"/>
                </a:cubicBezTo>
                <a:cubicBezTo>
                  <a:pt x="1" y="9"/>
                  <a:pt x="5" y="9"/>
                  <a:pt x="5" y="0"/>
                </a:cubicBezTo>
                <a:close/>
              </a:path>
            </a:pathLst>
          </a:custGeom>
          <a:solidFill>
            <a:srgbClr val="0606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6" name="Google Shape;1176;p42"/>
          <p:cNvSpPr txBox="1"/>
          <p:nvPr/>
        </p:nvSpPr>
        <p:spPr>
          <a:xfrm>
            <a:off x="111250" y="891600"/>
            <a:ext cx="3155700" cy="41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"/>
              <a:buChar char="●"/>
            </a:pPr>
            <a:r>
              <a:rPr lang="en" sz="18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Large chunks of missing data from the ERSST </a:t>
            </a:r>
            <a:endParaRPr sz="18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dataset of 4DVD </a:t>
            </a:r>
            <a:r>
              <a:rPr lang="en" sz="18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front end</a:t>
            </a:r>
            <a:endParaRPr sz="18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"/>
              <a:buChar char="●"/>
            </a:pPr>
            <a:r>
              <a:rPr lang="en" sz="18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This data is also missing from the database on the 4DVD server</a:t>
            </a:r>
            <a:endParaRPr sz="18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"/>
              <a:buChar char="●"/>
            </a:pPr>
            <a:r>
              <a:rPr lang="en" sz="18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Legacy software to update the 4DVD db is undocumented, outdated, and broken </a:t>
            </a:r>
            <a:endParaRPr sz="18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177" name="Google Shape;1177;p42"/>
          <p:cNvSpPr txBox="1"/>
          <p:nvPr/>
        </p:nvSpPr>
        <p:spPr>
          <a:xfrm>
            <a:off x="4443700" y="3987775"/>
            <a:ext cx="4338300" cy="89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1178" name="Google Shape;1178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02175" y="1010263"/>
            <a:ext cx="4975748" cy="36925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2" name="Shape 1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3" name="Google Shape;1183;p43"/>
          <p:cNvSpPr txBox="1"/>
          <p:nvPr>
            <p:ph idx="1" type="subTitle"/>
          </p:nvPr>
        </p:nvSpPr>
        <p:spPr>
          <a:xfrm>
            <a:off x="564575" y="2639050"/>
            <a:ext cx="2658600" cy="50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LOAD </a:t>
            </a:r>
            <a:endParaRPr/>
          </a:p>
        </p:txBody>
      </p:sp>
      <p:sp>
        <p:nvSpPr>
          <p:cNvPr id="1184" name="Google Shape;1184;p43"/>
          <p:cNvSpPr txBox="1"/>
          <p:nvPr>
            <p:ph type="title"/>
          </p:nvPr>
        </p:nvSpPr>
        <p:spPr>
          <a:xfrm>
            <a:off x="716800" y="455700"/>
            <a:ext cx="7710300" cy="123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Mission Statement: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Develop 4DVD Database Python Package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5" name="Google Shape;1185;p43"/>
          <p:cNvSpPr txBox="1"/>
          <p:nvPr>
            <p:ph idx="2" type="subTitle"/>
          </p:nvPr>
        </p:nvSpPr>
        <p:spPr>
          <a:xfrm>
            <a:off x="805475" y="3014800"/>
            <a:ext cx="2176800" cy="102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Retrieve gridded climate data from NOAA’s cloud storage of user’s local machine </a:t>
            </a:r>
            <a:endParaRPr/>
          </a:p>
        </p:txBody>
      </p:sp>
      <p:sp>
        <p:nvSpPr>
          <p:cNvPr id="1186" name="Google Shape;1186;p43"/>
          <p:cNvSpPr txBox="1"/>
          <p:nvPr>
            <p:ph idx="3" type="subTitle"/>
          </p:nvPr>
        </p:nvSpPr>
        <p:spPr>
          <a:xfrm>
            <a:off x="3242661" y="2639050"/>
            <a:ext cx="2658600" cy="50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TRANSFORM</a:t>
            </a:r>
            <a:endParaRPr/>
          </a:p>
        </p:txBody>
      </p:sp>
      <p:sp>
        <p:nvSpPr>
          <p:cNvPr id="1187" name="Google Shape;1187;p43"/>
          <p:cNvSpPr txBox="1"/>
          <p:nvPr>
            <p:ph idx="4" type="subTitle"/>
          </p:nvPr>
        </p:nvSpPr>
        <p:spPr>
          <a:xfrm>
            <a:off x="3483562" y="3014800"/>
            <a:ext cx="2176800" cy="8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Process data into a format that matches the structure of the database architecture</a:t>
            </a:r>
            <a:endParaRPr/>
          </a:p>
        </p:txBody>
      </p:sp>
      <p:sp>
        <p:nvSpPr>
          <p:cNvPr id="1188" name="Google Shape;1188;p43"/>
          <p:cNvSpPr txBox="1"/>
          <p:nvPr>
            <p:ph idx="5" type="subTitle"/>
          </p:nvPr>
        </p:nvSpPr>
        <p:spPr>
          <a:xfrm>
            <a:off x="5920721" y="2639050"/>
            <a:ext cx="2658600" cy="50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INSERT</a:t>
            </a:r>
            <a:endParaRPr/>
          </a:p>
        </p:txBody>
      </p:sp>
      <p:sp>
        <p:nvSpPr>
          <p:cNvPr id="1189" name="Google Shape;1189;p43"/>
          <p:cNvSpPr txBox="1"/>
          <p:nvPr>
            <p:ph idx="6" type="subTitle"/>
          </p:nvPr>
        </p:nvSpPr>
        <p:spPr>
          <a:xfrm>
            <a:off x="6161634" y="3121600"/>
            <a:ext cx="2176800" cy="8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Insert the processed data into the MySQL database </a:t>
            </a:r>
            <a:endParaRPr/>
          </a:p>
        </p:txBody>
      </p:sp>
      <p:grpSp>
        <p:nvGrpSpPr>
          <p:cNvPr id="1190" name="Google Shape;1190;p43"/>
          <p:cNvGrpSpPr/>
          <p:nvPr/>
        </p:nvGrpSpPr>
        <p:grpSpPr>
          <a:xfrm>
            <a:off x="4292101" y="2083705"/>
            <a:ext cx="559697" cy="538800"/>
            <a:chOff x="998444" y="1179023"/>
            <a:chExt cx="407023" cy="391826"/>
          </a:xfrm>
        </p:grpSpPr>
        <p:sp>
          <p:nvSpPr>
            <p:cNvPr id="1191" name="Google Shape;1191;p43"/>
            <p:cNvSpPr/>
            <p:nvPr/>
          </p:nvSpPr>
          <p:spPr>
            <a:xfrm>
              <a:off x="1003745" y="1259802"/>
              <a:ext cx="380238" cy="231199"/>
            </a:xfrm>
            <a:custGeom>
              <a:rect b="b" l="l" r="r" t="t"/>
              <a:pathLst>
                <a:path extrusionOk="0" h="8200" w="13486">
                  <a:moveTo>
                    <a:pt x="11955" y="1"/>
                  </a:moveTo>
                  <a:lnTo>
                    <a:pt x="11793" y="17"/>
                  </a:lnTo>
                  <a:cubicBezTo>
                    <a:pt x="11680" y="28"/>
                    <a:pt x="11600" y="130"/>
                    <a:pt x="11608" y="240"/>
                  </a:cubicBezTo>
                  <a:cubicBezTo>
                    <a:pt x="11618" y="348"/>
                    <a:pt x="11712" y="426"/>
                    <a:pt x="11816" y="426"/>
                  </a:cubicBezTo>
                  <a:cubicBezTo>
                    <a:pt x="11821" y="426"/>
                    <a:pt x="11826" y="426"/>
                    <a:pt x="11831" y="426"/>
                  </a:cubicBezTo>
                  <a:lnTo>
                    <a:pt x="11971" y="412"/>
                  </a:lnTo>
                  <a:cubicBezTo>
                    <a:pt x="12380" y="461"/>
                    <a:pt x="12652" y="601"/>
                    <a:pt x="12778" y="821"/>
                  </a:cubicBezTo>
                  <a:cubicBezTo>
                    <a:pt x="13031" y="1263"/>
                    <a:pt x="12711" y="2046"/>
                    <a:pt x="11898" y="2971"/>
                  </a:cubicBezTo>
                  <a:cubicBezTo>
                    <a:pt x="10093" y="5027"/>
                    <a:pt x="6439" y="7133"/>
                    <a:pt x="3752" y="7671"/>
                  </a:cubicBezTo>
                  <a:cubicBezTo>
                    <a:pt x="3335" y="7755"/>
                    <a:pt x="2962" y="7796"/>
                    <a:pt x="2642" y="7796"/>
                  </a:cubicBezTo>
                  <a:cubicBezTo>
                    <a:pt x="2035" y="7796"/>
                    <a:pt x="1617" y="7648"/>
                    <a:pt x="1451" y="7359"/>
                  </a:cubicBezTo>
                  <a:cubicBezTo>
                    <a:pt x="1201" y="6918"/>
                    <a:pt x="1518" y="6135"/>
                    <a:pt x="2334" y="5210"/>
                  </a:cubicBezTo>
                  <a:cubicBezTo>
                    <a:pt x="4093" y="3211"/>
                    <a:pt x="7545" y="1206"/>
                    <a:pt x="10160" y="579"/>
                  </a:cubicBezTo>
                  <a:lnTo>
                    <a:pt x="10362" y="560"/>
                  </a:lnTo>
                  <a:cubicBezTo>
                    <a:pt x="10475" y="550"/>
                    <a:pt x="10556" y="447"/>
                    <a:pt x="10545" y="337"/>
                  </a:cubicBezTo>
                  <a:cubicBezTo>
                    <a:pt x="10537" y="229"/>
                    <a:pt x="10444" y="151"/>
                    <a:pt x="10340" y="151"/>
                  </a:cubicBezTo>
                  <a:cubicBezTo>
                    <a:pt x="10335" y="151"/>
                    <a:pt x="10329" y="151"/>
                    <a:pt x="10324" y="151"/>
                  </a:cubicBezTo>
                  <a:lnTo>
                    <a:pt x="10109" y="173"/>
                  </a:lnTo>
                  <a:cubicBezTo>
                    <a:pt x="10104" y="173"/>
                    <a:pt x="10093" y="173"/>
                    <a:pt x="10082" y="176"/>
                  </a:cubicBezTo>
                  <a:cubicBezTo>
                    <a:pt x="5654" y="1228"/>
                    <a:pt x="1" y="5640"/>
                    <a:pt x="1107" y="7558"/>
                  </a:cubicBezTo>
                  <a:cubicBezTo>
                    <a:pt x="1363" y="8003"/>
                    <a:pt x="1915" y="8200"/>
                    <a:pt x="2650" y="8200"/>
                  </a:cubicBezTo>
                  <a:cubicBezTo>
                    <a:pt x="5188" y="8200"/>
                    <a:pt x="9910" y="5850"/>
                    <a:pt x="12205" y="3237"/>
                  </a:cubicBezTo>
                  <a:cubicBezTo>
                    <a:pt x="13155" y="2156"/>
                    <a:pt x="13486" y="1225"/>
                    <a:pt x="13133" y="617"/>
                  </a:cubicBezTo>
                  <a:cubicBezTo>
                    <a:pt x="12934" y="273"/>
                    <a:pt x="12555" y="68"/>
                    <a:pt x="119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2" name="Google Shape;1192;p43"/>
            <p:cNvSpPr/>
            <p:nvPr/>
          </p:nvSpPr>
          <p:spPr>
            <a:xfrm>
              <a:off x="1114213" y="1179023"/>
              <a:ext cx="182083" cy="391826"/>
            </a:xfrm>
            <a:custGeom>
              <a:rect b="b" l="l" r="r" t="t"/>
              <a:pathLst>
                <a:path extrusionOk="0" h="13897" w="6458">
                  <a:moveTo>
                    <a:pt x="3202" y="0"/>
                  </a:moveTo>
                  <a:cubicBezTo>
                    <a:pt x="974" y="0"/>
                    <a:pt x="0" y="7133"/>
                    <a:pt x="1294" y="11470"/>
                  </a:cubicBezTo>
                  <a:cubicBezTo>
                    <a:pt x="1297" y="11478"/>
                    <a:pt x="1303" y="11486"/>
                    <a:pt x="1305" y="11497"/>
                  </a:cubicBezTo>
                  <a:lnTo>
                    <a:pt x="1413" y="11731"/>
                  </a:lnTo>
                  <a:cubicBezTo>
                    <a:pt x="1446" y="11808"/>
                    <a:pt x="1520" y="11851"/>
                    <a:pt x="1597" y="11851"/>
                  </a:cubicBezTo>
                  <a:cubicBezTo>
                    <a:pt x="1626" y="11851"/>
                    <a:pt x="1654" y="11845"/>
                    <a:pt x="1682" y="11833"/>
                  </a:cubicBezTo>
                  <a:cubicBezTo>
                    <a:pt x="1787" y="11785"/>
                    <a:pt x="1830" y="11664"/>
                    <a:pt x="1781" y="11564"/>
                  </a:cubicBezTo>
                  <a:lnTo>
                    <a:pt x="1682" y="11341"/>
                  </a:lnTo>
                  <a:cubicBezTo>
                    <a:pt x="1321" y="10130"/>
                    <a:pt x="1122" y="8572"/>
                    <a:pt x="1122" y="6953"/>
                  </a:cubicBezTo>
                  <a:cubicBezTo>
                    <a:pt x="1122" y="3178"/>
                    <a:pt x="2169" y="412"/>
                    <a:pt x="3202" y="412"/>
                  </a:cubicBezTo>
                  <a:cubicBezTo>
                    <a:pt x="4238" y="412"/>
                    <a:pt x="5279" y="3183"/>
                    <a:pt x="5279" y="6953"/>
                  </a:cubicBezTo>
                  <a:cubicBezTo>
                    <a:pt x="5279" y="10725"/>
                    <a:pt x="4235" y="13493"/>
                    <a:pt x="3202" y="13493"/>
                  </a:cubicBezTo>
                  <a:cubicBezTo>
                    <a:pt x="2949" y="13493"/>
                    <a:pt x="2691" y="13329"/>
                    <a:pt x="2441" y="12998"/>
                  </a:cubicBezTo>
                  <a:lnTo>
                    <a:pt x="2352" y="12802"/>
                  </a:lnTo>
                  <a:cubicBezTo>
                    <a:pt x="2316" y="12725"/>
                    <a:pt x="2242" y="12681"/>
                    <a:pt x="2166" y="12681"/>
                  </a:cubicBezTo>
                  <a:cubicBezTo>
                    <a:pt x="2138" y="12681"/>
                    <a:pt x="2109" y="12687"/>
                    <a:pt x="2083" y="12700"/>
                  </a:cubicBezTo>
                  <a:cubicBezTo>
                    <a:pt x="1978" y="12748"/>
                    <a:pt x="1935" y="12869"/>
                    <a:pt x="1981" y="12969"/>
                  </a:cubicBezTo>
                  <a:lnTo>
                    <a:pt x="2083" y="13187"/>
                  </a:lnTo>
                  <a:cubicBezTo>
                    <a:pt x="2088" y="13200"/>
                    <a:pt x="2096" y="13213"/>
                    <a:pt x="2104" y="13224"/>
                  </a:cubicBezTo>
                  <a:cubicBezTo>
                    <a:pt x="2441" y="13671"/>
                    <a:pt x="2812" y="13897"/>
                    <a:pt x="3205" y="13897"/>
                  </a:cubicBezTo>
                  <a:cubicBezTo>
                    <a:pt x="5481" y="13897"/>
                    <a:pt x="6458" y="6390"/>
                    <a:pt x="5007" y="2112"/>
                  </a:cubicBezTo>
                  <a:cubicBezTo>
                    <a:pt x="4547" y="751"/>
                    <a:pt x="3904" y="0"/>
                    <a:pt x="32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3" name="Google Shape;1193;p43"/>
            <p:cNvSpPr/>
            <p:nvPr/>
          </p:nvSpPr>
          <p:spPr>
            <a:xfrm>
              <a:off x="998444" y="1259548"/>
              <a:ext cx="407023" cy="231284"/>
            </a:xfrm>
            <a:custGeom>
              <a:rect b="b" l="l" r="r" t="t"/>
              <a:pathLst>
                <a:path extrusionOk="0" h="8203" w="14436">
                  <a:moveTo>
                    <a:pt x="2446" y="0"/>
                  </a:moveTo>
                  <a:cubicBezTo>
                    <a:pt x="2439" y="0"/>
                    <a:pt x="2431" y="2"/>
                    <a:pt x="2425" y="4"/>
                  </a:cubicBezTo>
                  <a:cubicBezTo>
                    <a:pt x="1871" y="72"/>
                    <a:pt x="1488" y="279"/>
                    <a:pt x="1292" y="618"/>
                  </a:cubicBezTo>
                  <a:cubicBezTo>
                    <a:pt x="1" y="2856"/>
                    <a:pt x="7714" y="8202"/>
                    <a:pt x="11766" y="8202"/>
                  </a:cubicBezTo>
                  <a:cubicBezTo>
                    <a:pt x="12544" y="8202"/>
                    <a:pt x="13082" y="7987"/>
                    <a:pt x="13327" y="7567"/>
                  </a:cubicBezTo>
                  <a:cubicBezTo>
                    <a:pt x="14435" y="5646"/>
                    <a:pt x="8774" y="1234"/>
                    <a:pt x="4346" y="182"/>
                  </a:cubicBezTo>
                  <a:cubicBezTo>
                    <a:pt x="4338" y="182"/>
                    <a:pt x="4327" y="179"/>
                    <a:pt x="4319" y="179"/>
                  </a:cubicBezTo>
                  <a:lnTo>
                    <a:pt x="4117" y="158"/>
                  </a:lnTo>
                  <a:cubicBezTo>
                    <a:pt x="4111" y="157"/>
                    <a:pt x="4104" y="157"/>
                    <a:pt x="4098" y="157"/>
                  </a:cubicBezTo>
                  <a:cubicBezTo>
                    <a:pt x="3993" y="157"/>
                    <a:pt x="3904" y="239"/>
                    <a:pt x="3894" y="343"/>
                  </a:cubicBezTo>
                  <a:cubicBezTo>
                    <a:pt x="3883" y="454"/>
                    <a:pt x="3969" y="556"/>
                    <a:pt x="4079" y="564"/>
                  </a:cubicBezTo>
                  <a:lnTo>
                    <a:pt x="4268" y="583"/>
                  </a:lnTo>
                  <a:cubicBezTo>
                    <a:pt x="6878" y="1207"/>
                    <a:pt x="10332" y="3209"/>
                    <a:pt x="12089" y="5213"/>
                  </a:cubicBezTo>
                  <a:cubicBezTo>
                    <a:pt x="12904" y="6139"/>
                    <a:pt x="13224" y="6922"/>
                    <a:pt x="12972" y="7363"/>
                  </a:cubicBezTo>
                  <a:cubicBezTo>
                    <a:pt x="12803" y="7654"/>
                    <a:pt x="12382" y="7800"/>
                    <a:pt x="11778" y="7800"/>
                  </a:cubicBezTo>
                  <a:cubicBezTo>
                    <a:pt x="10521" y="7800"/>
                    <a:pt x="8474" y="7167"/>
                    <a:pt x="6269" y="5891"/>
                  </a:cubicBezTo>
                  <a:cubicBezTo>
                    <a:pt x="3003" y="4005"/>
                    <a:pt x="1125" y="1718"/>
                    <a:pt x="1645" y="825"/>
                  </a:cubicBezTo>
                  <a:cubicBezTo>
                    <a:pt x="1768" y="604"/>
                    <a:pt x="2040" y="467"/>
                    <a:pt x="2452" y="413"/>
                  </a:cubicBezTo>
                  <a:lnTo>
                    <a:pt x="2592" y="427"/>
                  </a:lnTo>
                  <a:cubicBezTo>
                    <a:pt x="2598" y="427"/>
                    <a:pt x="2605" y="428"/>
                    <a:pt x="2611" y="428"/>
                  </a:cubicBezTo>
                  <a:cubicBezTo>
                    <a:pt x="2716" y="428"/>
                    <a:pt x="2805" y="348"/>
                    <a:pt x="2815" y="241"/>
                  </a:cubicBezTo>
                  <a:cubicBezTo>
                    <a:pt x="2823" y="131"/>
                    <a:pt x="2740" y="31"/>
                    <a:pt x="2629" y="21"/>
                  </a:cubicBezTo>
                  <a:lnTo>
                    <a:pt x="2468" y="4"/>
                  </a:lnTo>
                  <a:cubicBezTo>
                    <a:pt x="2461" y="2"/>
                    <a:pt x="2454" y="0"/>
                    <a:pt x="24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4" name="Google Shape;1194;p43"/>
            <p:cNvSpPr/>
            <p:nvPr/>
          </p:nvSpPr>
          <p:spPr>
            <a:xfrm>
              <a:off x="1166937" y="1337254"/>
              <a:ext cx="75281" cy="75365"/>
            </a:xfrm>
            <a:custGeom>
              <a:rect b="b" l="l" r="r" t="t"/>
              <a:pathLst>
                <a:path extrusionOk="0" h="2673" w="2670">
                  <a:moveTo>
                    <a:pt x="1335" y="1"/>
                  </a:moveTo>
                  <a:cubicBezTo>
                    <a:pt x="598" y="1"/>
                    <a:pt x="0" y="598"/>
                    <a:pt x="0" y="1335"/>
                  </a:cubicBezTo>
                  <a:cubicBezTo>
                    <a:pt x="0" y="2075"/>
                    <a:pt x="598" y="2672"/>
                    <a:pt x="1335" y="2672"/>
                  </a:cubicBezTo>
                  <a:cubicBezTo>
                    <a:pt x="2072" y="2672"/>
                    <a:pt x="2669" y="2075"/>
                    <a:pt x="2669" y="1335"/>
                  </a:cubicBezTo>
                  <a:cubicBezTo>
                    <a:pt x="2669" y="598"/>
                    <a:pt x="2072" y="1"/>
                    <a:pt x="133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5" name="Google Shape;1195;p43"/>
            <p:cNvSpPr/>
            <p:nvPr/>
          </p:nvSpPr>
          <p:spPr>
            <a:xfrm>
              <a:off x="1166853" y="1337197"/>
              <a:ext cx="51681" cy="75337"/>
            </a:xfrm>
            <a:custGeom>
              <a:rect b="b" l="l" r="r" t="t"/>
              <a:pathLst>
                <a:path extrusionOk="0" h="2672" w="1833">
                  <a:moveTo>
                    <a:pt x="1335" y="0"/>
                  </a:moveTo>
                  <a:cubicBezTo>
                    <a:pt x="598" y="0"/>
                    <a:pt x="1" y="600"/>
                    <a:pt x="1" y="1335"/>
                  </a:cubicBezTo>
                  <a:cubicBezTo>
                    <a:pt x="1" y="2072"/>
                    <a:pt x="598" y="2672"/>
                    <a:pt x="1335" y="2672"/>
                  </a:cubicBezTo>
                  <a:cubicBezTo>
                    <a:pt x="1510" y="2672"/>
                    <a:pt x="1677" y="2637"/>
                    <a:pt x="1833" y="2572"/>
                  </a:cubicBezTo>
                  <a:cubicBezTo>
                    <a:pt x="1346" y="2381"/>
                    <a:pt x="996" y="1900"/>
                    <a:pt x="996" y="1340"/>
                  </a:cubicBezTo>
                  <a:cubicBezTo>
                    <a:pt x="996" y="778"/>
                    <a:pt x="1340" y="296"/>
                    <a:pt x="1833" y="97"/>
                  </a:cubicBezTo>
                  <a:cubicBezTo>
                    <a:pt x="1677" y="38"/>
                    <a:pt x="1510" y="0"/>
                    <a:pt x="133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6" name="Google Shape;1196;p43"/>
            <p:cNvSpPr/>
            <p:nvPr/>
          </p:nvSpPr>
          <p:spPr>
            <a:xfrm>
              <a:off x="1092728" y="1243731"/>
              <a:ext cx="27659" cy="44323"/>
            </a:xfrm>
            <a:custGeom>
              <a:rect b="b" l="l" r="r" t="t"/>
              <a:pathLst>
                <a:path extrusionOk="0" h="1572" w="981">
                  <a:moveTo>
                    <a:pt x="388" y="0"/>
                  </a:moveTo>
                  <a:lnTo>
                    <a:pt x="1" y="568"/>
                  </a:lnTo>
                  <a:lnTo>
                    <a:pt x="1" y="1273"/>
                  </a:lnTo>
                  <a:lnTo>
                    <a:pt x="313" y="1566"/>
                  </a:lnTo>
                  <a:lnTo>
                    <a:pt x="547" y="1572"/>
                  </a:lnTo>
                  <a:cubicBezTo>
                    <a:pt x="808" y="1408"/>
                    <a:pt x="980" y="1114"/>
                    <a:pt x="980" y="786"/>
                  </a:cubicBezTo>
                  <a:cubicBezTo>
                    <a:pt x="980" y="458"/>
                    <a:pt x="803" y="165"/>
                    <a:pt x="5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7" name="Google Shape;1197;p43"/>
            <p:cNvSpPr/>
            <p:nvPr/>
          </p:nvSpPr>
          <p:spPr>
            <a:xfrm>
              <a:off x="1067550" y="1239558"/>
              <a:ext cx="40319" cy="52527"/>
            </a:xfrm>
            <a:custGeom>
              <a:rect b="b" l="l" r="r" t="t"/>
              <a:pathLst>
                <a:path extrusionOk="0" h="1863" w="1430">
                  <a:moveTo>
                    <a:pt x="932" y="0"/>
                  </a:moveTo>
                  <a:cubicBezTo>
                    <a:pt x="418" y="0"/>
                    <a:pt x="1" y="417"/>
                    <a:pt x="1" y="931"/>
                  </a:cubicBezTo>
                  <a:cubicBezTo>
                    <a:pt x="1" y="1445"/>
                    <a:pt x="418" y="1862"/>
                    <a:pt x="932" y="1862"/>
                  </a:cubicBezTo>
                  <a:cubicBezTo>
                    <a:pt x="1112" y="1862"/>
                    <a:pt x="1284" y="1808"/>
                    <a:pt x="1429" y="1717"/>
                  </a:cubicBezTo>
                  <a:cubicBezTo>
                    <a:pt x="1171" y="1553"/>
                    <a:pt x="996" y="1265"/>
                    <a:pt x="996" y="931"/>
                  </a:cubicBezTo>
                  <a:cubicBezTo>
                    <a:pt x="996" y="598"/>
                    <a:pt x="1171" y="310"/>
                    <a:pt x="1429" y="143"/>
                  </a:cubicBezTo>
                  <a:cubicBezTo>
                    <a:pt x="1284" y="54"/>
                    <a:pt x="1112" y="0"/>
                    <a:pt x="93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8" name="Google Shape;1198;p43"/>
            <p:cNvSpPr/>
            <p:nvPr/>
          </p:nvSpPr>
          <p:spPr>
            <a:xfrm>
              <a:off x="1315300" y="1243731"/>
              <a:ext cx="26278" cy="44407"/>
            </a:xfrm>
            <a:custGeom>
              <a:rect b="b" l="l" r="r" t="t"/>
              <a:pathLst>
                <a:path extrusionOk="0" h="1575" w="932">
                  <a:moveTo>
                    <a:pt x="394" y="0"/>
                  </a:moveTo>
                  <a:lnTo>
                    <a:pt x="1" y="339"/>
                  </a:lnTo>
                  <a:lnTo>
                    <a:pt x="1" y="1130"/>
                  </a:lnTo>
                  <a:lnTo>
                    <a:pt x="211" y="1515"/>
                  </a:lnTo>
                  <a:lnTo>
                    <a:pt x="499" y="1574"/>
                  </a:lnTo>
                  <a:cubicBezTo>
                    <a:pt x="762" y="1408"/>
                    <a:pt x="932" y="1117"/>
                    <a:pt x="932" y="786"/>
                  </a:cubicBezTo>
                  <a:cubicBezTo>
                    <a:pt x="932" y="458"/>
                    <a:pt x="762" y="165"/>
                    <a:pt x="49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9" name="Google Shape;1199;p43"/>
            <p:cNvSpPr/>
            <p:nvPr/>
          </p:nvSpPr>
          <p:spPr>
            <a:xfrm>
              <a:off x="1288994" y="1239558"/>
              <a:ext cx="40291" cy="52527"/>
            </a:xfrm>
            <a:custGeom>
              <a:rect b="b" l="l" r="r" t="t"/>
              <a:pathLst>
                <a:path extrusionOk="0" h="1863" w="1429">
                  <a:moveTo>
                    <a:pt x="931" y="0"/>
                  </a:moveTo>
                  <a:cubicBezTo>
                    <a:pt x="417" y="0"/>
                    <a:pt x="0" y="417"/>
                    <a:pt x="0" y="931"/>
                  </a:cubicBezTo>
                  <a:cubicBezTo>
                    <a:pt x="0" y="1445"/>
                    <a:pt x="415" y="1862"/>
                    <a:pt x="931" y="1862"/>
                  </a:cubicBezTo>
                  <a:cubicBezTo>
                    <a:pt x="1111" y="1862"/>
                    <a:pt x="1284" y="1808"/>
                    <a:pt x="1429" y="1717"/>
                  </a:cubicBezTo>
                  <a:cubicBezTo>
                    <a:pt x="1171" y="1553"/>
                    <a:pt x="996" y="1265"/>
                    <a:pt x="996" y="931"/>
                  </a:cubicBezTo>
                  <a:cubicBezTo>
                    <a:pt x="996" y="598"/>
                    <a:pt x="1171" y="310"/>
                    <a:pt x="1429" y="143"/>
                  </a:cubicBezTo>
                  <a:cubicBezTo>
                    <a:pt x="1284" y="54"/>
                    <a:pt x="1111" y="0"/>
                    <a:pt x="9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0" name="Google Shape;1200;p43"/>
            <p:cNvSpPr/>
            <p:nvPr/>
          </p:nvSpPr>
          <p:spPr>
            <a:xfrm>
              <a:off x="1165415" y="1503012"/>
              <a:ext cx="30056" cy="45084"/>
            </a:xfrm>
            <a:custGeom>
              <a:rect b="b" l="l" r="r" t="t"/>
              <a:pathLst>
                <a:path extrusionOk="0" h="1599" w="1066">
                  <a:moveTo>
                    <a:pt x="272" y="1"/>
                  </a:moveTo>
                  <a:lnTo>
                    <a:pt x="0" y="493"/>
                  </a:lnTo>
                  <a:lnTo>
                    <a:pt x="0" y="1184"/>
                  </a:lnTo>
                  <a:lnTo>
                    <a:pt x="240" y="1526"/>
                  </a:lnTo>
                  <a:lnTo>
                    <a:pt x="463" y="1599"/>
                  </a:lnTo>
                  <a:cubicBezTo>
                    <a:pt x="912" y="1340"/>
                    <a:pt x="1066" y="767"/>
                    <a:pt x="808" y="323"/>
                  </a:cubicBezTo>
                  <a:cubicBezTo>
                    <a:pt x="730" y="189"/>
                    <a:pt x="622" y="79"/>
                    <a:pt x="49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1" name="Google Shape;1201;p43"/>
            <p:cNvSpPr/>
            <p:nvPr/>
          </p:nvSpPr>
          <p:spPr>
            <a:xfrm>
              <a:off x="1135359" y="1499065"/>
              <a:ext cx="44125" cy="52584"/>
            </a:xfrm>
            <a:custGeom>
              <a:rect b="b" l="l" r="r" t="t"/>
              <a:pathLst>
                <a:path extrusionOk="0" h="1865" w="1565">
                  <a:moveTo>
                    <a:pt x="1064" y="1"/>
                  </a:moveTo>
                  <a:cubicBezTo>
                    <a:pt x="906" y="1"/>
                    <a:pt x="746" y="41"/>
                    <a:pt x="598" y="124"/>
                  </a:cubicBezTo>
                  <a:cubicBezTo>
                    <a:pt x="152" y="383"/>
                    <a:pt x="1" y="953"/>
                    <a:pt x="259" y="1400"/>
                  </a:cubicBezTo>
                  <a:cubicBezTo>
                    <a:pt x="432" y="1698"/>
                    <a:pt x="743" y="1865"/>
                    <a:pt x="1065" y="1865"/>
                  </a:cubicBezTo>
                  <a:cubicBezTo>
                    <a:pt x="1224" y="1865"/>
                    <a:pt x="1386" y="1824"/>
                    <a:pt x="1535" y="1739"/>
                  </a:cubicBezTo>
                  <a:lnTo>
                    <a:pt x="1564" y="1720"/>
                  </a:lnTo>
                  <a:cubicBezTo>
                    <a:pt x="1440" y="1644"/>
                    <a:pt x="1333" y="1537"/>
                    <a:pt x="1255" y="1400"/>
                  </a:cubicBezTo>
                  <a:cubicBezTo>
                    <a:pt x="1002" y="966"/>
                    <a:pt x="1144" y="410"/>
                    <a:pt x="1564" y="146"/>
                  </a:cubicBezTo>
                  <a:cubicBezTo>
                    <a:pt x="1415" y="51"/>
                    <a:pt x="1241" y="1"/>
                    <a:pt x="106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02" name="Google Shape;1202;p43"/>
          <p:cNvGrpSpPr/>
          <p:nvPr/>
        </p:nvGrpSpPr>
        <p:grpSpPr>
          <a:xfrm>
            <a:off x="1614133" y="2106797"/>
            <a:ext cx="559690" cy="492606"/>
            <a:chOff x="918840" y="1840079"/>
            <a:chExt cx="397818" cy="304078"/>
          </a:xfrm>
        </p:grpSpPr>
        <p:sp>
          <p:nvSpPr>
            <p:cNvPr id="1203" name="Google Shape;1203;p43"/>
            <p:cNvSpPr/>
            <p:nvPr/>
          </p:nvSpPr>
          <p:spPr>
            <a:xfrm>
              <a:off x="938886" y="1840079"/>
              <a:ext cx="182988" cy="99967"/>
            </a:xfrm>
            <a:custGeom>
              <a:rect b="b" l="l" r="r" t="t"/>
              <a:pathLst>
                <a:path extrusionOk="0" h="3805" w="6965">
                  <a:moveTo>
                    <a:pt x="4042" y="0"/>
                  </a:moveTo>
                  <a:cubicBezTo>
                    <a:pt x="3341" y="0"/>
                    <a:pt x="2720" y="492"/>
                    <a:pt x="2560" y="1190"/>
                  </a:cubicBezTo>
                  <a:cubicBezTo>
                    <a:pt x="2465" y="1159"/>
                    <a:pt x="2368" y="1144"/>
                    <a:pt x="2272" y="1144"/>
                  </a:cubicBezTo>
                  <a:cubicBezTo>
                    <a:pt x="1976" y="1144"/>
                    <a:pt x="1692" y="1285"/>
                    <a:pt x="1519" y="1537"/>
                  </a:cubicBezTo>
                  <a:cubicBezTo>
                    <a:pt x="1421" y="1511"/>
                    <a:pt x="1324" y="1499"/>
                    <a:pt x="1228" y="1499"/>
                  </a:cubicBezTo>
                  <a:cubicBezTo>
                    <a:pt x="663" y="1499"/>
                    <a:pt x="162" y="1915"/>
                    <a:pt x="90" y="2508"/>
                  </a:cubicBezTo>
                  <a:cubicBezTo>
                    <a:pt x="0" y="3194"/>
                    <a:pt x="534" y="3798"/>
                    <a:pt x="1228" y="3798"/>
                  </a:cubicBezTo>
                  <a:lnTo>
                    <a:pt x="3066" y="3798"/>
                  </a:lnTo>
                  <a:lnTo>
                    <a:pt x="3898" y="3805"/>
                  </a:lnTo>
                  <a:lnTo>
                    <a:pt x="5001" y="3805"/>
                  </a:lnTo>
                  <a:cubicBezTo>
                    <a:pt x="5417" y="3035"/>
                    <a:pt x="6125" y="2473"/>
                    <a:pt x="6964" y="2237"/>
                  </a:cubicBezTo>
                  <a:cubicBezTo>
                    <a:pt x="6782" y="1800"/>
                    <a:pt x="6366" y="1531"/>
                    <a:pt x="5920" y="1531"/>
                  </a:cubicBezTo>
                  <a:cubicBezTo>
                    <a:pt x="5806" y="1531"/>
                    <a:pt x="5691" y="1549"/>
                    <a:pt x="5577" y="1585"/>
                  </a:cubicBezTo>
                  <a:lnTo>
                    <a:pt x="5577" y="1530"/>
                  </a:lnTo>
                  <a:cubicBezTo>
                    <a:pt x="5577" y="753"/>
                    <a:pt x="4994" y="94"/>
                    <a:pt x="4217" y="11"/>
                  </a:cubicBezTo>
                  <a:cubicBezTo>
                    <a:pt x="4159" y="4"/>
                    <a:pt x="4100" y="0"/>
                    <a:pt x="40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4" name="Google Shape;1204;p43"/>
            <p:cNvSpPr/>
            <p:nvPr/>
          </p:nvSpPr>
          <p:spPr>
            <a:xfrm>
              <a:off x="918840" y="1894673"/>
              <a:ext cx="397818" cy="211389"/>
            </a:xfrm>
            <a:custGeom>
              <a:rect b="b" l="l" r="r" t="t"/>
              <a:pathLst>
                <a:path extrusionOk="0" h="8046" w="15142">
                  <a:moveTo>
                    <a:pt x="8591" y="0"/>
                  </a:moveTo>
                  <a:cubicBezTo>
                    <a:pt x="7169" y="0"/>
                    <a:pt x="5780" y="932"/>
                    <a:pt x="5417" y="2524"/>
                  </a:cubicBezTo>
                  <a:cubicBezTo>
                    <a:pt x="5213" y="2455"/>
                    <a:pt x="5004" y="2422"/>
                    <a:pt x="4797" y="2422"/>
                  </a:cubicBezTo>
                  <a:cubicBezTo>
                    <a:pt x="4175" y="2422"/>
                    <a:pt x="3576" y="2724"/>
                    <a:pt x="3212" y="3260"/>
                  </a:cubicBezTo>
                  <a:cubicBezTo>
                    <a:pt x="3003" y="3205"/>
                    <a:pt x="2795" y="3179"/>
                    <a:pt x="2590" y="3179"/>
                  </a:cubicBezTo>
                  <a:cubicBezTo>
                    <a:pt x="1399" y="3179"/>
                    <a:pt x="340" y="4063"/>
                    <a:pt x="181" y="5306"/>
                  </a:cubicBezTo>
                  <a:cubicBezTo>
                    <a:pt x="0" y="6755"/>
                    <a:pt x="1131" y="8046"/>
                    <a:pt x="2594" y="8046"/>
                  </a:cubicBezTo>
                  <a:lnTo>
                    <a:pt x="5279" y="8046"/>
                  </a:lnTo>
                  <a:cubicBezTo>
                    <a:pt x="5285" y="7191"/>
                    <a:pt x="5987" y="6548"/>
                    <a:pt x="6786" y="6548"/>
                  </a:cubicBezTo>
                  <a:cubicBezTo>
                    <a:pt x="6934" y="6548"/>
                    <a:pt x="7084" y="6570"/>
                    <a:pt x="7235" y="6617"/>
                  </a:cubicBezTo>
                  <a:lnTo>
                    <a:pt x="7235" y="6547"/>
                  </a:lnTo>
                  <a:cubicBezTo>
                    <a:pt x="7235" y="5521"/>
                    <a:pt x="8012" y="4654"/>
                    <a:pt x="9031" y="4543"/>
                  </a:cubicBezTo>
                  <a:cubicBezTo>
                    <a:pt x="9109" y="4534"/>
                    <a:pt x="9187" y="4529"/>
                    <a:pt x="9264" y="4529"/>
                  </a:cubicBezTo>
                  <a:cubicBezTo>
                    <a:pt x="10197" y="4529"/>
                    <a:pt x="11019" y="5174"/>
                    <a:pt x="11237" y="6103"/>
                  </a:cubicBezTo>
                  <a:cubicBezTo>
                    <a:pt x="11365" y="6060"/>
                    <a:pt x="11496" y="6039"/>
                    <a:pt x="11625" y="6039"/>
                  </a:cubicBezTo>
                  <a:cubicBezTo>
                    <a:pt x="12015" y="6039"/>
                    <a:pt x="12390" y="6228"/>
                    <a:pt x="12624" y="6561"/>
                  </a:cubicBezTo>
                  <a:cubicBezTo>
                    <a:pt x="12749" y="6529"/>
                    <a:pt x="12875" y="6514"/>
                    <a:pt x="12999" y="6514"/>
                  </a:cubicBezTo>
                  <a:cubicBezTo>
                    <a:pt x="13526" y="6514"/>
                    <a:pt x="14029" y="6789"/>
                    <a:pt x="14310" y="7255"/>
                  </a:cubicBezTo>
                  <a:cubicBezTo>
                    <a:pt x="15045" y="6450"/>
                    <a:pt x="15142" y="5257"/>
                    <a:pt x="14559" y="4335"/>
                  </a:cubicBezTo>
                  <a:cubicBezTo>
                    <a:pt x="14107" y="3632"/>
                    <a:pt x="13336" y="3228"/>
                    <a:pt x="12536" y="3228"/>
                  </a:cubicBezTo>
                  <a:cubicBezTo>
                    <a:pt x="12292" y="3228"/>
                    <a:pt x="12046" y="3265"/>
                    <a:pt x="11806" y="3343"/>
                  </a:cubicBezTo>
                  <a:lnTo>
                    <a:pt x="11806" y="3232"/>
                  </a:lnTo>
                  <a:cubicBezTo>
                    <a:pt x="11806" y="2712"/>
                    <a:pt x="11681" y="2191"/>
                    <a:pt x="11431" y="1727"/>
                  </a:cubicBezTo>
                  <a:lnTo>
                    <a:pt x="10939" y="1026"/>
                  </a:lnTo>
                  <a:cubicBezTo>
                    <a:pt x="10280" y="324"/>
                    <a:pt x="9430" y="0"/>
                    <a:pt x="85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5" name="Google Shape;1205;p43"/>
            <p:cNvSpPr/>
            <p:nvPr/>
          </p:nvSpPr>
          <p:spPr>
            <a:xfrm>
              <a:off x="1054038" y="2012032"/>
              <a:ext cx="246226" cy="132124"/>
            </a:xfrm>
            <a:custGeom>
              <a:rect b="b" l="l" r="r" t="t"/>
              <a:pathLst>
                <a:path extrusionOk="0" h="5029" w="9372">
                  <a:moveTo>
                    <a:pt x="4117" y="0"/>
                  </a:moveTo>
                  <a:cubicBezTo>
                    <a:pt x="4040" y="0"/>
                    <a:pt x="3963" y="4"/>
                    <a:pt x="3885" y="13"/>
                  </a:cubicBezTo>
                  <a:cubicBezTo>
                    <a:pt x="2859" y="124"/>
                    <a:pt x="2089" y="991"/>
                    <a:pt x="2082" y="2018"/>
                  </a:cubicBezTo>
                  <a:lnTo>
                    <a:pt x="2082" y="2087"/>
                  </a:lnTo>
                  <a:cubicBezTo>
                    <a:pt x="1931" y="2040"/>
                    <a:pt x="1778" y="2017"/>
                    <a:pt x="1629" y="2017"/>
                  </a:cubicBezTo>
                  <a:cubicBezTo>
                    <a:pt x="910" y="2017"/>
                    <a:pt x="261" y="2541"/>
                    <a:pt x="147" y="3294"/>
                  </a:cubicBezTo>
                  <a:cubicBezTo>
                    <a:pt x="1" y="4210"/>
                    <a:pt x="708" y="5028"/>
                    <a:pt x="1631" y="5028"/>
                  </a:cubicBezTo>
                  <a:lnTo>
                    <a:pt x="7853" y="5028"/>
                  </a:lnTo>
                  <a:cubicBezTo>
                    <a:pt x="8692" y="5028"/>
                    <a:pt x="9372" y="4349"/>
                    <a:pt x="9372" y="3509"/>
                  </a:cubicBezTo>
                  <a:cubicBezTo>
                    <a:pt x="9372" y="2663"/>
                    <a:pt x="8692" y="1983"/>
                    <a:pt x="7853" y="1983"/>
                  </a:cubicBezTo>
                  <a:cubicBezTo>
                    <a:pt x="7728" y="1983"/>
                    <a:pt x="7596" y="1997"/>
                    <a:pt x="7471" y="2032"/>
                  </a:cubicBezTo>
                  <a:cubicBezTo>
                    <a:pt x="7240" y="1696"/>
                    <a:pt x="6859" y="1507"/>
                    <a:pt x="6464" y="1507"/>
                  </a:cubicBezTo>
                  <a:cubicBezTo>
                    <a:pt x="6337" y="1507"/>
                    <a:pt x="6209" y="1527"/>
                    <a:pt x="6084" y="1567"/>
                  </a:cubicBezTo>
                  <a:cubicBezTo>
                    <a:pt x="5873" y="644"/>
                    <a:pt x="5046" y="0"/>
                    <a:pt x="41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06" name="Google Shape;1206;p43"/>
          <p:cNvGrpSpPr/>
          <p:nvPr/>
        </p:nvGrpSpPr>
        <p:grpSpPr>
          <a:xfrm>
            <a:off x="7015750" y="2083701"/>
            <a:ext cx="468548" cy="538792"/>
            <a:chOff x="7022842" y="1178770"/>
            <a:chExt cx="341160" cy="392305"/>
          </a:xfrm>
        </p:grpSpPr>
        <p:sp>
          <p:nvSpPr>
            <p:cNvPr id="1207" name="Google Shape;1207;p43"/>
            <p:cNvSpPr/>
            <p:nvPr/>
          </p:nvSpPr>
          <p:spPr>
            <a:xfrm>
              <a:off x="7110077" y="1412675"/>
              <a:ext cx="80046" cy="88786"/>
            </a:xfrm>
            <a:custGeom>
              <a:rect b="b" l="l" r="r" t="t"/>
              <a:pathLst>
                <a:path extrusionOk="0" h="3149" w="2839">
                  <a:moveTo>
                    <a:pt x="1338" y="0"/>
                  </a:moveTo>
                  <a:lnTo>
                    <a:pt x="592" y="2933"/>
                  </a:lnTo>
                  <a:lnTo>
                    <a:pt x="19" y="3135"/>
                  </a:lnTo>
                  <a:lnTo>
                    <a:pt x="0" y="3148"/>
                  </a:lnTo>
                  <a:lnTo>
                    <a:pt x="2723" y="3148"/>
                  </a:lnTo>
                  <a:lnTo>
                    <a:pt x="2839" y="3013"/>
                  </a:lnTo>
                  <a:lnTo>
                    <a:pt x="2126" y="84"/>
                  </a:lnTo>
                  <a:lnTo>
                    <a:pt x="204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8" name="Google Shape;1208;p43"/>
            <p:cNvSpPr/>
            <p:nvPr/>
          </p:nvSpPr>
          <p:spPr>
            <a:xfrm>
              <a:off x="7102492" y="1412675"/>
              <a:ext cx="48495" cy="88786"/>
            </a:xfrm>
            <a:custGeom>
              <a:rect b="b" l="l" r="r" t="t"/>
              <a:pathLst>
                <a:path extrusionOk="0" h="3149" w="1720">
                  <a:moveTo>
                    <a:pt x="794" y="0"/>
                  </a:moveTo>
                  <a:lnTo>
                    <a:pt x="713" y="84"/>
                  </a:lnTo>
                  <a:lnTo>
                    <a:pt x="0" y="3013"/>
                  </a:lnTo>
                  <a:lnTo>
                    <a:pt x="132" y="3148"/>
                  </a:lnTo>
                  <a:lnTo>
                    <a:pt x="1055" y="3148"/>
                  </a:lnTo>
                  <a:lnTo>
                    <a:pt x="926" y="3013"/>
                  </a:lnTo>
                  <a:lnTo>
                    <a:pt x="1639" y="84"/>
                  </a:lnTo>
                  <a:lnTo>
                    <a:pt x="17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9" name="Google Shape;1209;p43"/>
            <p:cNvSpPr/>
            <p:nvPr/>
          </p:nvSpPr>
          <p:spPr>
            <a:xfrm>
              <a:off x="7094682" y="1498303"/>
              <a:ext cx="127075" cy="35836"/>
            </a:xfrm>
            <a:custGeom>
              <a:rect b="b" l="l" r="r" t="t"/>
              <a:pathLst>
                <a:path extrusionOk="0" h="1271" w="4507">
                  <a:moveTo>
                    <a:pt x="902" y="1"/>
                  </a:moveTo>
                  <a:lnTo>
                    <a:pt x="565" y="119"/>
                  </a:lnTo>
                  <a:lnTo>
                    <a:pt x="280" y="334"/>
                  </a:lnTo>
                  <a:lnTo>
                    <a:pt x="60" y="730"/>
                  </a:lnTo>
                  <a:lnTo>
                    <a:pt x="0" y="1063"/>
                  </a:lnTo>
                  <a:lnTo>
                    <a:pt x="0" y="1271"/>
                  </a:lnTo>
                  <a:lnTo>
                    <a:pt x="4319" y="1271"/>
                  </a:lnTo>
                  <a:lnTo>
                    <a:pt x="4507" y="1109"/>
                  </a:lnTo>
                  <a:lnTo>
                    <a:pt x="4507" y="1096"/>
                  </a:lnTo>
                  <a:cubicBezTo>
                    <a:pt x="4507" y="498"/>
                    <a:pt x="4009" y="1"/>
                    <a:pt x="34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0" name="Google Shape;1210;p43"/>
            <p:cNvSpPr/>
            <p:nvPr/>
          </p:nvSpPr>
          <p:spPr>
            <a:xfrm>
              <a:off x="7071083" y="1498303"/>
              <a:ext cx="57151" cy="35920"/>
            </a:xfrm>
            <a:custGeom>
              <a:rect b="b" l="l" r="r" t="t"/>
              <a:pathLst>
                <a:path extrusionOk="0" h="1274" w="2027">
                  <a:moveTo>
                    <a:pt x="1104" y="1"/>
                  </a:moveTo>
                  <a:cubicBezTo>
                    <a:pt x="496" y="1"/>
                    <a:pt x="1" y="498"/>
                    <a:pt x="1" y="1104"/>
                  </a:cubicBezTo>
                  <a:lnTo>
                    <a:pt x="1" y="1112"/>
                  </a:lnTo>
                  <a:lnTo>
                    <a:pt x="159" y="1273"/>
                  </a:lnTo>
                  <a:lnTo>
                    <a:pt x="1079" y="1273"/>
                  </a:lnTo>
                  <a:lnTo>
                    <a:pt x="923" y="1112"/>
                  </a:lnTo>
                  <a:lnTo>
                    <a:pt x="923" y="1101"/>
                  </a:lnTo>
                  <a:cubicBezTo>
                    <a:pt x="923" y="496"/>
                    <a:pt x="1421" y="1"/>
                    <a:pt x="202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1" name="Google Shape;1211;p43"/>
            <p:cNvSpPr/>
            <p:nvPr/>
          </p:nvSpPr>
          <p:spPr>
            <a:xfrm>
              <a:off x="7072183" y="1498303"/>
              <a:ext cx="57151" cy="35920"/>
            </a:xfrm>
            <a:custGeom>
              <a:rect b="b" l="l" r="r" t="t"/>
              <a:pathLst>
                <a:path extrusionOk="0" h="1274" w="2027">
                  <a:moveTo>
                    <a:pt x="1104" y="1"/>
                  </a:moveTo>
                  <a:cubicBezTo>
                    <a:pt x="496" y="1"/>
                    <a:pt x="1" y="498"/>
                    <a:pt x="1" y="1104"/>
                  </a:cubicBezTo>
                  <a:lnTo>
                    <a:pt x="1" y="1112"/>
                  </a:lnTo>
                  <a:lnTo>
                    <a:pt x="159" y="1273"/>
                  </a:lnTo>
                  <a:lnTo>
                    <a:pt x="1079" y="1273"/>
                  </a:lnTo>
                  <a:lnTo>
                    <a:pt x="923" y="1112"/>
                  </a:lnTo>
                  <a:lnTo>
                    <a:pt x="923" y="1101"/>
                  </a:lnTo>
                  <a:cubicBezTo>
                    <a:pt x="923" y="496"/>
                    <a:pt x="1421" y="1"/>
                    <a:pt x="2027" y="1"/>
                  </a:cubicBezTo>
                  <a:close/>
                </a:path>
              </a:pathLst>
            </a:custGeom>
            <a:solidFill>
              <a:srgbClr val="FFFFFF">
                <a:alpha val="475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2" name="Google Shape;1212;p43"/>
            <p:cNvSpPr/>
            <p:nvPr/>
          </p:nvSpPr>
          <p:spPr>
            <a:xfrm>
              <a:off x="7290553" y="1211814"/>
              <a:ext cx="58420" cy="177967"/>
            </a:xfrm>
            <a:custGeom>
              <a:rect b="b" l="l" r="r" t="t"/>
              <a:pathLst>
                <a:path extrusionOk="0" h="6312" w="2072">
                  <a:moveTo>
                    <a:pt x="1838" y="1"/>
                  </a:moveTo>
                  <a:cubicBezTo>
                    <a:pt x="1744" y="1"/>
                    <a:pt x="1658" y="63"/>
                    <a:pt x="1633" y="156"/>
                  </a:cubicBezTo>
                  <a:lnTo>
                    <a:pt x="30" y="6045"/>
                  </a:lnTo>
                  <a:cubicBezTo>
                    <a:pt x="0" y="6158"/>
                    <a:pt x="67" y="6274"/>
                    <a:pt x="178" y="6304"/>
                  </a:cubicBezTo>
                  <a:cubicBezTo>
                    <a:pt x="194" y="6306"/>
                    <a:pt x="215" y="6312"/>
                    <a:pt x="232" y="6312"/>
                  </a:cubicBezTo>
                  <a:cubicBezTo>
                    <a:pt x="326" y="6312"/>
                    <a:pt x="409" y="6250"/>
                    <a:pt x="436" y="6156"/>
                  </a:cubicBezTo>
                  <a:lnTo>
                    <a:pt x="2040" y="266"/>
                  </a:lnTo>
                  <a:cubicBezTo>
                    <a:pt x="2072" y="153"/>
                    <a:pt x="2005" y="37"/>
                    <a:pt x="1892" y="8"/>
                  </a:cubicBezTo>
                  <a:cubicBezTo>
                    <a:pt x="1874" y="3"/>
                    <a:pt x="1855" y="1"/>
                    <a:pt x="18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3" name="Google Shape;1213;p43"/>
            <p:cNvSpPr/>
            <p:nvPr/>
          </p:nvSpPr>
          <p:spPr>
            <a:xfrm>
              <a:off x="7150960" y="1192867"/>
              <a:ext cx="179884" cy="57349"/>
            </a:xfrm>
            <a:custGeom>
              <a:rect b="b" l="l" r="r" t="t"/>
              <a:pathLst>
                <a:path extrusionOk="0" h="2034" w="6380">
                  <a:moveTo>
                    <a:pt x="6143" y="0"/>
                  </a:moveTo>
                  <a:cubicBezTo>
                    <a:pt x="6125" y="0"/>
                    <a:pt x="6107" y="2"/>
                    <a:pt x="6089" y="7"/>
                  </a:cubicBezTo>
                  <a:lnTo>
                    <a:pt x="178" y="1619"/>
                  </a:lnTo>
                  <a:cubicBezTo>
                    <a:pt x="68" y="1651"/>
                    <a:pt x="1" y="1767"/>
                    <a:pt x="30" y="1877"/>
                  </a:cubicBezTo>
                  <a:cubicBezTo>
                    <a:pt x="54" y="1971"/>
                    <a:pt x="141" y="2033"/>
                    <a:pt x="232" y="2033"/>
                  </a:cubicBezTo>
                  <a:cubicBezTo>
                    <a:pt x="251" y="2033"/>
                    <a:pt x="270" y="2028"/>
                    <a:pt x="289" y="2025"/>
                  </a:cubicBezTo>
                  <a:lnTo>
                    <a:pt x="6202" y="413"/>
                  </a:lnTo>
                  <a:cubicBezTo>
                    <a:pt x="6313" y="381"/>
                    <a:pt x="6380" y="265"/>
                    <a:pt x="6350" y="155"/>
                  </a:cubicBezTo>
                  <a:cubicBezTo>
                    <a:pt x="6321" y="62"/>
                    <a:pt x="6236" y="0"/>
                    <a:pt x="61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4" name="Google Shape;1214;p43"/>
            <p:cNvSpPr/>
            <p:nvPr/>
          </p:nvSpPr>
          <p:spPr>
            <a:xfrm>
              <a:off x="7220235" y="1206908"/>
              <a:ext cx="115712" cy="113541"/>
            </a:xfrm>
            <a:custGeom>
              <a:rect b="b" l="l" r="r" t="t"/>
              <a:pathLst>
                <a:path extrusionOk="0" h="4027" w="4104">
                  <a:moveTo>
                    <a:pt x="3874" y="0"/>
                  </a:moveTo>
                  <a:cubicBezTo>
                    <a:pt x="3821" y="0"/>
                    <a:pt x="3767" y="20"/>
                    <a:pt x="3726" y="61"/>
                  </a:cubicBezTo>
                  <a:lnTo>
                    <a:pt x="81" y="3669"/>
                  </a:lnTo>
                  <a:cubicBezTo>
                    <a:pt x="0" y="3749"/>
                    <a:pt x="0" y="3884"/>
                    <a:pt x="81" y="3965"/>
                  </a:cubicBezTo>
                  <a:cubicBezTo>
                    <a:pt x="121" y="4005"/>
                    <a:pt x="175" y="4027"/>
                    <a:pt x="229" y="4027"/>
                  </a:cubicBezTo>
                  <a:cubicBezTo>
                    <a:pt x="283" y="4027"/>
                    <a:pt x="336" y="4005"/>
                    <a:pt x="377" y="3965"/>
                  </a:cubicBezTo>
                  <a:lnTo>
                    <a:pt x="4022" y="357"/>
                  </a:lnTo>
                  <a:cubicBezTo>
                    <a:pt x="4103" y="276"/>
                    <a:pt x="4103" y="141"/>
                    <a:pt x="4022" y="61"/>
                  </a:cubicBezTo>
                  <a:cubicBezTo>
                    <a:pt x="3982" y="20"/>
                    <a:pt x="3928" y="0"/>
                    <a:pt x="38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5" name="Google Shape;1215;p43"/>
            <p:cNvSpPr/>
            <p:nvPr/>
          </p:nvSpPr>
          <p:spPr>
            <a:xfrm>
              <a:off x="7130716" y="1270516"/>
              <a:ext cx="158118" cy="159161"/>
            </a:xfrm>
            <a:custGeom>
              <a:rect b="b" l="l" r="r" t="t"/>
              <a:pathLst>
                <a:path extrusionOk="0" h="5645" w="5608">
                  <a:moveTo>
                    <a:pt x="627" y="0"/>
                  </a:moveTo>
                  <a:lnTo>
                    <a:pt x="415" y="388"/>
                  </a:lnTo>
                  <a:lnTo>
                    <a:pt x="0" y="1466"/>
                  </a:lnTo>
                  <a:lnTo>
                    <a:pt x="0" y="2513"/>
                  </a:lnTo>
                  <a:lnTo>
                    <a:pt x="189" y="3549"/>
                  </a:lnTo>
                  <a:lnTo>
                    <a:pt x="1405" y="4803"/>
                  </a:lnTo>
                  <a:lnTo>
                    <a:pt x="1448" y="5058"/>
                  </a:lnTo>
                  <a:cubicBezTo>
                    <a:pt x="2117" y="5449"/>
                    <a:pt x="2868" y="5644"/>
                    <a:pt x="3619" y="5644"/>
                  </a:cubicBezTo>
                  <a:cubicBezTo>
                    <a:pt x="4291" y="5644"/>
                    <a:pt x="4963" y="5488"/>
                    <a:pt x="5575" y="5174"/>
                  </a:cubicBezTo>
                  <a:lnTo>
                    <a:pt x="5607" y="5002"/>
                  </a:lnTo>
                  <a:lnTo>
                    <a:pt x="62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6" name="Google Shape;1216;p43"/>
            <p:cNvSpPr/>
            <p:nvPr/>
          </p:nvSpPr>
          <p:spPr>
            <a:xfrm>
              <a:off x="7105989" y="1253430"/>
              <a:ext cx="44238" cy="121267"/>
            </a:xfrm>
            <a:custGeom>
              <a:rect b="b" l="l" r="r" t="t"/>
              <a:pathLst>
                <a:path extrusionOk="0" h="4301" w="1569">
                  <a:moveTo>
                    <a:pt x="670" y="1"/>
                  </a:moveTo>
                  <a:cubicBezTo>
                    <a:pt x="0" y="1306"/>
                    <a:pt x="49" y="2885"/>
                    <a:pt x="805" y="4155"/>
                  </a:cubicBezTo>
                  <a:lnTo>
                    <a:pt x="1066" y="4155"/>
                  </a:lnTo>
                  <a:lnTo>
                    <a:pt x="1208" y="4300"/>
                  </a:lnTo>
                  <a:cubicBezTo>
                    <a:pt x="842" y="3168"/>
                    <a:pt x="928" y="1916"/>
                    <a:pt x="1480" y="840"/>
                  </a:cubicBezTo>
                  <a:cubicBezTo>
                    <a:pt x="1507" y="786"/>
                    <a:pt x="1536" y="727"/>
                    <a:pt x="1569" y="673"/>
                  </a:cubicBezTo>
                  <a:lnTo>
                    <a:pt x="89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" name="Google Shape;1217;p43"/>
            <p:cNvSpPr/>
            <p:nvPr/>
          </p:nvSpPr>
          <p:spPr>
            <a:xfrm>
              <a:off x="7140584" y="1368212"/>
              <a:ext cx="36569" cy="55798"/>
            </a:xfrm>
            <a:custGeom>
              <a:rect b="b" l="l" r="r" t="t"/>
              <a:pathLst>
                <a:path extrusionOk="0" h="1979" w="1297">
                  <a:moveTo>
                    <a:pt x="463" y="1"/>
                  </a:moveTo>
                  <a:lnTo>
                    <a:pt x="0" y="482"/>
                  </a:lnTo>
                  <a:lnTo>
                    <a:pt x="0" y="1370"/>
                  </a:lnTo>
                  <a:lnTo>
                    <a:pt x="248" y="1830"/>
                  </a:lnTo>
                  <a:lnTo>
                    <a:pt x="525" y="1956"/>
                  </a:lnTo>
                  <a:lnTo>
                    <a:pt x="667" y="1978"/>
                  </a:lnTo>
                  <a:cubicBezTo>
                    <a:pt x="1036" y="1803"/>
                    <a:pt x="1297" y="1426"/>
                    <a:pt x="1297" y="988"/>
                  </a:cubicBezTo>
                  <a:cubicBezTo>
                    <a:pt x="1297" y="552"/>
                    <a:pt x="1041" y="175"/>
                    <a:pt x="66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8" name="Google Shape;1218;p43"/>
            <p:cNvSpPr/>
            <p:nvPr/>
          </p:nvSpPr>
          <p:spPr>
            <a:xfrm>
              <a:off x="7115688" y="1365110"/>
              <a:ext cx="43730" cy="61381"/>
            </a:xfrm>
            <a:custGeom>
              <a:rect b="b" l="l" r="r" t="t"/>
              <a:pathLst>
                <a:path extrusionOk="0" h="2177" w="1551">
                  <a:moveTo>
                    <a:pt x="1090" y="0"/>
                  </a:moveTo>
                  <a:cubicBezTo>
                    <a:pt x="488" y="0"/>
                    <a:pt x="1" y="487"/>
                    <a:pt x="1" y="1090"/>
                  </a:cubicBezTo>
                  <a:cubicBezTo>
                    <a:pt x="1" y="1690"/>
                    <a:pt x="488" y="2177"/>
                    <a:pt x="1090" y="2177"/>
                  </a:cubicBezTo>
                  <a:cubicBezTo>
                    <a:pt x="1254" y="2177"/>
                    <a:pt x="1408" y="2142"/>
                    <a:pt x="1550" y="2077"/>
                  </a:cubicBezTo>
                  <a:cubicBezTo>
                    <a:pt x="1176" y="1902"/>
                    <a:pt x="921" y="1526"/>
                    <a:pt x="921" y="1090"/>
                  </a:cubicBezTo>
                  <a:cubicBezTo>
                    <a:pt x="921" y="651"/>
                    <a:pt x="1179" y="275"/>
                    <a:pt x="1550" y="100"/>
                  </a:cubicBezTo>
                  <a:cubicBezTo>
                    <a:pt x="1408" y="35"/>
                    <a:pt x="1254" y="0"/>
                    <a:pt x="10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9" name="Google Shape;1219;p43"/>
            <p:cNvSpPr/>
            <p:nvPr/>
          </p:nvSpPr>
          <p:spPr>
            <a:xfrm>
              <a:off x="7137539" y="1390373"/>
              <a:ext cx="17706" cy="11475"/>
            </a:xfrm>
            <a:custGeom>
              <a:rect b="b" l="l" r="r" t="t"/>
              <a:pathLst>
                <a:path extrusionOk="0" h="407" w="628">
                  <a:moveTo>
                    <a:pt x="208" y="0"/>
                  </a:moveTo>
                  <a:cubicBezTo>
                    <a:pt x="95" y="0"/>
                    <a:pt x="0" y="94"/>
                    <a:pt x="6" y="210"/>
                  </a:cubicBezTo>
                  <a:cubicBezTo>
                    <a:pt x="9" y="320"/>
                    <a:pt x="105" y="406"/>
                    <a:pt x="216" y="406"/>
                  </a:cubicBezTo>
                  <a:lnTo>
                    <a:pt x="423" y="406"/>
                  </a:lnTo>
                  <a:cubicBezTo>
                    <a:pt x="536" y="406"/>
                    <a:pt x="627" y="315"/>
                    <a:pt x="625" y="199"/>
                  </a:cubicBezTo>
                  <a:cubicBezTo>
                    <a:pt x="619" y="89"/>
                    <a:pt x="522" y="0"/>
                    <a:pt x="4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0" name="Google Shape;1220;p43"/>
            <p:cNvSpPr/>
            <p:nvPr/>
          </p:nvSpPr>
          <p:spPr>
            <a:xfrm>
              <a:off x="7146420" y="1246156"/>
              <a:ext cx="172215" cy="170185"/>
            </a:xfrm>
            <a:custGeom>
              <a:rect b="b" l="l" r="r" t="t"/>
              <a:pathLst>
                <a:path extrusionOk="0" h="6036" w="6108">
                  <a:moveTo>
                    <a:pt x="861" y="1"/>
                  </a:moveTo>
                  <a:lnTo>
                    <a:pt x="721" y="22"/>
                  </a:lnTo>
                  <a:lnTo>
                    <a:pt x="318" y="431"/>
                  </a:lnTo>
                  <a:lnTo>
                    <a:pt x="0" y="1009"/>
                  </a:lnTo>
                  <a:lnTo>
                    <a:pt x="5026" y="6035"/>
                  </a:lnTo>
                  <a:cubicBezTo>
                    <a:pt x="5416" y="5836"/>
                    <a:pt x="5779" y="5573"/>
                    <a:pt x="6108" y="5247"/>
                  </a:cubicBezTo>
                  <a:lnTo>
                    <a:pt x="86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1" name="Google Shape;1221;p43"/>
            <p:cNvSpPr/>
            <p:nvPr/>
          </p:nvSpPr>
          <p:spPr>
            <a:xfrm>
              <a:off x="7125020" y="1222726"/>
              <a:ext cx="45309" cy="53655"/>
            </a:xfrm>
            <a:custGeom>
              <a:rect b="b" l="l" r="r" t="t"/>
              <a:pathLst>
                <a:path extrusionOk="0" h="1903" w="1607">
                  <a:moveTo>
                    <a:pt x="789" y="0"/>
                  </a:moveTo>
                  <a:cubicBezTo>
                    <a:pt x="463" y="328"/>
                    <a:pt x="200" y="694"/>
                    <a:pt x="1" y="1082"/>
                  </a:cubicBezTo>
                  <a:lnTo>
                    <a:pt x="821" y="1902"/>
                  </a:lnTo>
                  <a:cubicBezTo>
                    <a:pt x="1020" y="1512"/>
                    <a:pt x="1284" y="1144"/>
                    <a:pt x="1607" y="818"/>
                  </a:cubicBezTo>
                  <a:lnTo>
                    <a:pt x="78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2" name="Google Shape;1222;p43"/>
            <p:cNvSpPr/>
            <p:nvPr/>
          </p:nvSpPr>
          <p:spPr>
            <a:xfrm>
              <a:off x="7129193" y="1205301"/>
              <a:ext cx="207431" cy="206246"/>
            </a:xfrm>
            <a:custGeom>
              <a:rect b="b" l="l" r="r" t="t"/>
              <a:pathLst>
                <a:path extrusionOk="0" h="7315" w="7357">
                  <a:moveTo>
                    <a:pt x="229" y="1"/>
                  </a:moveTo>
                  <a:cubicBezTo>
                    <a:pt x="175" y="1"/>
                    <a:pt x="122" y="21"/>
                    <a:pt x="81" y="61"/>
                  </a:cubicBezTo>
                  <a:cubicBezTo>
                    <a:pt x="0" y="142"/>
                    <a:pt x="0" y="276"/>
                    <a:pt x="81" y="357"/>
                  </a:cubicBezTo>
                  <a:lnTo>
                    <a:pt x="6980" y="7256"/>
                  </a:lnTo>
                  <a:cubicBezTo>
                    <a:pt x="7020" y="7296"/>
                    <a:pt x="7074" y="7315"/>
                    <a:pt x="7128" y="7315"/>
                  </a:cubicBezTo>
                  <a:cubicBezTo>
                    <a:pt x="7181" y="7315"/>
                    <a:pt x="7235" y="7296"/>
                    <a:pt x="7276" y="7253"/>
                  </a:cubicBezTo>
                  <a:cubicBezTo>
                    <a:pt x="7356" y="7172"/>
                    <a:pt x="7356" y="7038"/>
                    <a:pt x="7276" y="6960"/>
                  </a:cubicBezTo>
                  <a:lnTo>
                    <a:pt x="377" y="61"/>
                  </a:lnTo>
                  <a:cubicBezTo>
                    <a:pt x="337" y="21"/>
                    <a:pt x="283" y="1"/>
                    <a:pt x="22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3" name="Google Shape;1223;p43"/>
            <p:cNvSpPr/>
            <p:nvPr/>
          </p:nvSpPr>
          <p:spPr>
            <a:xfrm>
              <a:off x="7329603" y="1180856"/>
              <a:ext cx="34398" cy="45591"/>
            </a:xfrm>
            <a:custGeom>
              <a:rect b="b" l="l" r="r" t="t"/>
              <a:pathLst>
                <a:path extrusionOk="0" h="1617" w="1220">
                  <a:moveTo>
                    <a:pt x="418" y="0"/>
                  </a:moveTo>
                  <a:lnTo>
                    <a:pt x="114" y="272"/>
                  </a:lnTo>
                  <a:lnTo>
                    <a:pt x="1" y="584"/>
                  </a:lnTo>
                  <a:lnTo>
                    <a:pt x="1" y="1154"/>
                  </a:lnTo>
                  <a:lnTo>
                    <a:pt x="278" y="1536"/>
                  </a:lnTo>
                  <a:lnTo>
                    <a:pt x="445" y="1593"/>
                  </a:lnTo>
                  <a:lnTo>
                    <a:pt x="612" y="1617"/>
                  </a:lnTo>
                  <a:cubicBezTo>
                    <a:pt x="741" y="1563"/>
                    <a:pt x="856" y="1480"/>
                    <a:pt x="956" y="1361"/>
                  </a:cubicBezTo>
                  <a:cubicBezTo>
                    <a:pt x="1220" y="1041"/>
                    <a:pt x="1220" y="576"/>
                    <a:pt x="959" y="256"/>
                  </a:cubicBezTo>
                  <a:cubicBezTo>
                    <a:pt x="862" y="137"/>
                    <a:pt x="743" y="54"/>
                    <a:pt x="6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4" name="Google Shape;1224;p43"/>
            <p:cNvSpPr/>
            <p:nvPr/>
          </p:nvSpPr>
          <p:spPr>
            <a:xfrm>
              <a:off x="7310797" y="1178770"/>
              <a:ext cx="36372" cy="49313"/>
            </a:xfrm>
            <a:custGeom>
              <a:rect b="b" l="l" r="r" t="t"/>
              <a:pathLst>
                <a:path extrusionOk="0" h="1749" w="1290">
                  <a:moveTo>
                    <a:pt x="956" y="1"/>
                  </a:moveTo>
                  <a:cubicBezTo>
                    <a:pt x="733" y="1"/>
                    <a:pt x="509" y="86"/>
                    <a:pt x="340" y="260"/>
                  </a:cubicBezTo>
                  <a:cubicBezTo>
                    <a:pt x="1" y="599"/>
                    <a:pt x="1" y="1153"/>
                    <a:pt x="340" y="1492"/>
                  </a:cubicBezTo>
                  <a:cubicBezTo>
                    <a:pt x="511" y="1663"/>
                    <a:pt x="736" y="1748"/>
                    <a:pt x="961" y="1748"/>
                  </a:cubicBezTo>
                  <a:cubicBezTo>
                    <a:pt x="1073" y="1748"/>
                    <a:pt x="1184" y="1727"/>
                    <a:pt x="1289" y="1686"/>
                  </a:cubicBezTo>
                  <a:cubicBezTo>
                    <a:pt x="1184" y="1640"/>
                    <a:pt x="1090" y="1581"/>
                    <a:pt x="1004" y="1492"/>
                  </a:cubicBezTo>
                  <a:cubicBezTo>
                    <a:pt x="662" y="1153"/>
                    <a:pt x="662" y="599"/>
                    <a:pt x="1004" y="260"/>
                  </a:cubicBezTo>
                  <a:cubicBezTo>
                    <a:pt x="1088" y="174"/>
                    <a:pt x="1184" y="112"/>
                    <a:pt x="1289" y="66"/>
                  </a:cubicBezTo>
                  <a:cubicBezTo>
                    <a:pt x="1183" y="23"/>
                    <a:pt x="1070" y="1"/>
                    <a:pt x="9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5" name="Google Shape;1225;p43"/>
            <p:cNvSpPr/>
            <p:nvPr/>
          </p:nvSpPr>
          <p:spPr>
            <a:xfrm>
              <a:off x="7054927" y="1529713"/>
              <a:ext cx="215015" cy="41362"/>
            </a:xfrm>
            <a:custGeom>
              <a:rect b="b" l="l" r="r" t="t"/>
              <a:pathLst>
                <a:path extrusionOk="0" h="1467" w="7626">
                  <a:moveTo>
                    <a:pt x="267" y="1"/>
                  </a:moveTo>
                  <a:lnTo>
                    <a:pt x="113" y="89"/>
                  </a:lnTo>
                  <a:lnTo>
                    <a:pt x="0" y="313"/>
                  </a:lnTo>
                  <a:lnTo>
                    <a:pt x="0" y="1176"/>
                  </a:lnTo>
                  <a:lnTo>
                    <a:pt x="95" y="1365"/>
                  </a:lnTo>
                  <a:lnTo>
                    <a:pt x="280" y="1467"/>
                  </a:lnTo>
                  <a:lnTo>
                    <a:pt x="7233" y="1467"/>
                  </a:lnTo>
                  <a:cubicBezTo>
                    <a:pt x="7450" y="1467"/>
                    <a:pt x="7625" y="1292"/>
                    <a:pt x="7625" y="1071"/>
                  </a:cubicBezTo>
                  <a:lnTo>
                    <a:pt x="7625" y="393"/>
                  </a:lnTo>
                  <a:cubicBezTo>
                    <a:pt x="7625" y="175"/>
                    <a:pt x="7450" y="1"/>
                    <a:pt x="723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6" name="Google Shape;1226;p43"/>
            <p:cNvSpPr/>
            <p:nvPr/>
          </p:nvSpPr>
          <p:spPr>
            <a:xfrm>
              <a:off x="7022842" y="1529628"/>
              <a:ext cx="43956" cy="41447"/>
            </a:xfrm>
            <a:custGeom>
              <a:rect b="b" l="l" r="r" t="t"/>
              <a:pathLst>
                <a:path extrusionOk="0" h="1470" w="1559">
                  <a:moveTo>
                    <a:pt x="393" y="1"/>
                  </a:moveTo>
                  <a:cubicBezTo>
                    <a:pt x="175" y="1"/>
                    <a:pt x="0" y="178"/>
                    <a:pt x="0" y="396"/>
                  </a:cubicBezTo>
                  <a:lnTo>
                    <a:pt x="0" y="1074"/>
                  </a:lnTo>
                  <a:cubicBezTo>
                    <a:pt x="0" y="1295"/>
                    <a:pt x="175" y="1470"/>
                    <a:pt x="393" y="1470"/>
                  </a:cubicBezTo>
                  <a:lnTo>
                    <a:pt x="1558" y="1470"/>
                  </a:lnTo>
                  <a:cubicBezTo>
                    <a:pt x="1343" y="1470"/>
                    <a:pt x="1168" y="1290"/>
                    <a:pt x="1168" y="1072"/>
                  </a:cubicBezTo>
                  <a:lnTo>
                    <a:pt x="1168" y="396"/>
                  </a:lnTo>
                  <a:cubicBezTo>
                    <a:pt x="1168" y="178"/>
                    <a:pt x="1343" y="1"/>
                    <a:pt x="155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7" name="Google Shape;1227;p43"/>
            <p:cNvSpPr/>
            <p:nvPr/>
          </p:nvSpPr>
          <p:spPr>
            <a:xfrm>
              <a:off x="7116788" y="1365110"/>
              <a:ext cx="43730" cy="61381"/>
            </a:xfrm>
            <a:custGeom>
              <a:rect b="b" l="l" r="r" t="t"/>
              <a:pathLst>
                <a:path extrusionOk="0" h="2177" w="1551">
                  <a:moveTo>
                    <a:pt x="1090" y="0"/>
                  </a:moveTo>
                  <a:cubicBezTo>
                    <a:pt x="488" y="0"/>
                    <a:pt x="1" y="487"/>
                    <a:pt x="1" y="1090"/>
                  </a:cubicBezTo>
                  <a:cubicBezTo>
                    <a:pt x="1" y="1690"/>
                    <a:pt x="488" y="2177"/>
                    <a:pt x="1090" y="2177"/>
                  </a:cubicBezTo>
                  <a:cubicBezTo>
                    <a:pt x="1254" y="2177"/>
                    <a:pt x="1408" y="2142"/>
                    <a:pt x="1550" y="2077"/>
                  </a:cubicBezTo>
                  <a:cubicBezTo>
                    <a:pt x="1176" y="1902"/>
                    <a:pt x="921" y="1526"/>
                    <a:pt x="921" y="1090"/>
                  </a:cubicBezTo>
                  <a:cubicBezTo>
                    <a:pt x="921" y="651"/>
                    <a:pt x="1179" y="275"/>
                    <a:pt x="1550" y="100"/>
                  </a:cubicBezTo>
                  <a:cubicBezTo>
                    <a:pt x="1408" y="35"/>
                    <a:pt x="1254" y="0"/>
                    <a:pt x="1090" y="0"/>
                  </a:cubicBezTo>
                  <a:close/>
                </a:path>
              </a:pathLst>
            </a:custGeom>
            <a:solidFill>
              <a:srgbClr val="FFFFFF">
                <a:alpha val="475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8" name="Google Shape;1228;p43"/>
            <p:cNvSpPr/>
            <p:nvPr/>
          </p:nvSpPr>
          <p:spPr>
            <a:xfrm>
              <a:off x="7311897" y="1178770"/>
              <a:ext cx="36372" cy="49313"/>
            </a:xfrm>
            <a:custGeom>
              <a:rect b="b" l="l" r="r" t="t"/>
              <a:pathLst>
                <a:path extrusionOk="0" h="1749" w="1290">
                  <a:moveTo>
                    <a:pt x="956" y="1"/>
                  </a:moveTo>
                  <a:cubicBezTo>
                    <a:pt x="733" y="1"/>
                    <a:pt x="509" y="86"/>
                    <a:pt x="340" y="260"/>
                  </a:cubicBezTo>
                  <a:cubicBezTo>
                    <a:pt x="1" y="599"/>
                    <a:pt x="1" y="1153"/>
                    <a:pt x="340" y="1492"/>
                  </a:cubicBezTo>
                  <a:cubicBezTo>
                    <a:pt x="511" y="1663"/>
                    <a:pt x="736" y="1748"/>
                    <a:pt x="961" y="1748"/>
                  </a:cubicBezTo>
                  <a:cubicBezTo>
                    <a:pt x="1073" y="1748"/>
                    <a:pt x="1184" y="1727"/>
                    <a:pt x="1289" y="1686"/>
                  </a:cubicBezTo>
                  <a:cubicBezTo>
                    <a:pt x="1184" y="1640"/>
                    <a:pt x="1090" y="1581"/>
                    <a:pt x="1004" y="1492"/>
                  </a:cubicBezTo>
                  <a:cubicBezTo>
                    <a:pt x="662" y="1153"/>
                    <a:pt x="662" y="599"/>
                    <a:pt x="1004" y="260"/>
                  </a:cubicBezTo>
                  <a:cubicBezTo>
                    <a:pt x="1088" y="174"/>
                    <a:pt x="1184" y="112"/>
                    <a:pt x="1289" y="66"/>
                  </a:cubicBezTo>
                  <a:cubicBezTo>
                    <a:pt x="1183" y="23"/>
                    <a:pt x="1070" y="1"/>
                    <a:pt x="956" y="1"/>
                  </a:cubicBezTo>
                  <a:close/>
                </a:path>
              </a:pathLst>
            </a:custGeom>
            <a:solidFill>
              <a:srgbClr val="FFFFFF">
                <a:alpha val="475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9" name="Google Shape;1229;p43"/>
            <p:cNvSpPr/>
            <p:nvPr/>
          </p:nvSpPr>
          <p:spPr>
            <a:xfrm>
              <a:off x="7023942" y="1529628"/>
              <a:ext cx="43956" cy="41447"/>
            </a:xfrm>
            <a:custGeom>
              <a:rect b="b" l="l" r="r" t="t"/>
              <a:pathLst>
                <a:path extrusionOk="0" h="1470" w="1559">
                  <a:moveTo>
                    <a:pt x="393" y="1"/>
                  </a:moveTo>
                  <a:cubicBezTo>
                    <a:pt x="175" y="1"/>
                    <a:pt x="0" y="178"/>
                    <a:pt x="0" y="396"/>
                  </a:cubicBezTo>
                  <a:lnTo>
                    <a:pt x="0" y="1074"/>
                  </a:lnTo>
                  <a:cubicBezTo>
                    <a:pt x="0" y="1295"/>
                    <a:pt x="175" y="1470"/>
                    <a:pt x="393" y="1470"/>
                  </a:cubicBezTo>
                  <a:lnTo>
                    <a:pt x="1558" y="1470"/>
                  </a:lnTo>
                  <a:cubicBezTo>
                    <a:pt x="1343" y="1470"/>
                    <a:pt x="1168" y="1290"/>
                    <a:pt x="1168" y="1072"/>
                  </a:cubicBezTo>
                  <a:lnTo>
                    <a:pt x="1168" y="396"/>
                  </a:lnTo>
                  <a:cubicBezTo>
                    <a:pt x="1168" y="178"/>
                    <a:pt x="1343" y="1"/>
                    <a:pt x="1558" y="1"/>
                  </a:cubicBezTo>
                  <a:close/>
                </a:path>
              </a:pathLst>
            </a:custGeom>
            <a:solidFill>
              <a:srgbClr val="FFFFFF">
                <a:alpha val="475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30" name="Google Shape;1230;p43"/>
          <p:cNvSpPr txBox="1"/>
          <p:nvPr/>
        </p:nvSpPr>
        <p:spPr>
          <a:xfrm>
            <a:off x="1431400" y="4221900"/>
            <a:ext cx="6281100" cy="6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With Python functions that are reusable, reable, and does not require the user to be familiar with vast amount of languages  and technologies that run 4DVD</a:t>
            </a:r>
            <a:endParaRPr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44"/>
          <p:cNvSpPr txBox="1"/>
          <p:nvPr>
            <p:ph type="title"/>
          </p:nvPr>
        </p:nvSpPr>
        <p:spPr>
          <a:xfrm>
            <a:off x="216650" y="1278875"/>
            <a:ext cx="4731300" cy="336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Barlow"/>
              <a:buChar char="●"/>
            </a:pPr>
            <a:r>
              <a:rPr lang="en" sz="1400">
                <a:latin typeface="Barlow"/>
                <a:ea typeface="Barlow"/>
                <a:cs typeface="Barlow"/>
                <a:sym typeface="Barlow"/>
              </a:rPr>
              <a:t>Utilizes Python Libraries xarray, os and requests</a:t>
            </a:r>
            <a:endParaRPr sz="1400">
              <a:latin typeface="Barlow"/>
              <a:ea typeface="Barlow"/>
              <a:cs typeface="Barlow"/>
              <a:sym typeface="Barlo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Barlow"/>
              <a:ea typeface="Barlow"/>
              <a:cs typeface="Barlow"/>
              <a:sym typeface="Barlow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Barlow"/>
              <a:buChar char="●"/>
            </a:pPr>
            <a:r>
              <a:t/>
            </a:r>
            <a:endParaRPr sz="1400"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Barlow"/>
                <a:ea typeface="Barlow"/>
                <a:cs typeface="Barlow"/>
                <a:sym typeface="Barlow"/>
              </a:rPr>
              <a:t>   </a:t>
            </a:r>
            <a:endParaRPr sz="1400"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236" name="Google Shape;1236;p44"/>
          <p:cNvSpPr txBox="1"/>
          <p:nvPr>
            <p:ph idx="2" type="title"/>
          </p:nvPr>
        </p:nvSpPr>
        <p:spPr>
          <a:xfrm>
            <a:off x="897450" y="359200"/>
            <a:ext cx="3227400" cy="68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1. </a:t>
            </a:r>
            <a:r>
              <a:rPr lang="en" sz="3500"/>
              <a:t>get_data.py</a:t>
            </a:r>
            <a:endParaRPr sz="3500"/>
          </a:p>
        </p:txBody>
      </p:sp>
      <p:grpSp>
        <p:nvGrpSpPr>
          <p:cNvPr id="1237" name="Google Shape;1237;p44"/>
          <p:cNvGrpSpPr/>
          <p:nvPr/>
        </p:nvGrpSpPr>
        <p:grpSpPr>
          <a:xfrm rot="5400000">
            <a:off x="7507585" y="3496468"/>
            <a:ext cx="1703394" cy="1697532"/>
            <a:chOff x="7440610" y="-29907"/>
            <a:chExt cx="1703394" cy="1697532"/>
          </a:xfrm>
        </p:grpSpPr>
        <p:sp>
          <p:nvSpPr>
            <p:cNvPr id="1238" name="Google Shape;1238;p44"/>
            <p:cNvSpPr/>
            <p:nvPr/>
          </p:nvSpPr>
          <p:spPr>
            <a:xfrm rot="10800000">
              <a:off x="7441126" y="-29892"/>
              <a:ext cx="1702363" cy="1697517"/>
            </a:xfrm>
            <a:custGeom>
              <a:rect b="b" l="l" r="r" t="t"/>
              <a:pathLst>
                <a:path extrusionOk="0" h="39583" w="39696">
                  <a:moveTo>
                    <a:pt x="0" y="0"/>
                  </a:moveTo>
                  <a:lnTo>
                    <a:pt x="0" y="39583"/>
                  </a:lnTo>
                  <a:lnTo>
                    <a:pt x="39683" y="39583"/>
                  </a:lnTo>
                  <a:lnTo>
                    <a:pt x="39683" y="39405"/>
                  </a:lnTo>
                  <a:cubicBezTo>
                    <a:pt x="39683" y="39244"/>
                    <a:pt x="39678" y="39084"/>
                    <a:pt x="39695" y="38924"/>
                  </a:cubicBezTo>
                  <a:cubicBezTo>
                    <a:pt x="39695" y="38799"/>
                    <a:pt x="39689" y="38662"/>
                    <a:pt x="39689" y="38538"/>
                  </a:cubicBezTo>
                  <a:cubicBezTo>
                    <a:pt x="39666" y="37374"/>
                    <a:pt x="39594" y="36228"/>
                    <a:pt x="39470" y="35094"/>
                  </a:cubicBezTo>
                  <a:cubicBezTo>
                    <a:pt x="39452" y="34927"/>
                    <a:pt x="39440" y="34773"/>
                    <a:pt x="39416" y="34619"/>
                  </a:cubicBezTo>
                  <a:cubicBezTo>
                    <a:pt x="39410" y="34512"/>
                    <a:pt x="39393" y="34405"/>
                    <a:pt x="39381" y="34298"/>
                  </a:cubicBezTo>
                  <a:cubicBezTo>
                    <a:pt x="39363" y="34173"/>
                    <a:pt x="39339" y="34037"/>
                    <a:pt x="39327" y="33912"/>
                  </a:cubicBezTo>
                  <a:cubicBezTo>
                    <a:pt x="39309" y="33787"/>
                    <a:pt x="39298" y="33651"/>
                    <a:pt x="39274" y="33526"/>
                  </a:cubicBezTo>
                  <a:cubicBezTo>
                    <a:pt x="39262" y="33413"/>
                    <a:pt x="39238" y="33312"/>
                    <a:pt x="39220" y="33199"/>
                  </a:cubicBezTo>
                  <a:cubicBezTo>
                    <a:pt x="39203" y="33057"/>
                    <a:pt x="39173" y="32914"/>
                    <a:pt x="39149" y="32766"/>
                  </a:cubicBezTo>
                  <a:cubicBezTo>
                    <a:pt x="39125" y="32665"/>
                    <a:pt x="39113" y="32552"/>
                    <a:pt x="39090" y="32439"/>
                  </a:cubicBezTo>
                  <a:cubicBezTo>
                    <a:pt x="39060" y="32291"/>
                    <a:pt x="39036" y="32154"/>
                    <a:pt x="39007" y="32006"/>
                  </a:cubicBezTo>
                  <a:cubicBezTo>
                    <a:pt x="38983" y="31899"/>
                    <a:pt x="38971" y="31798"/>
                    <a:pt x="38947" y="31691"/>
                  </a:cubicBezTo>
                  <a:lnTo>
                    <a:pt x="38858" y="31246"/>
                  </a:lnTo>
                  <a:cubicBezTo>
                    <a:pt x="38775" y="30878"/>
                    <a:pt x="38698" y="30498"/>
                    <a:pt x="38609" y="30124"/>
                  </a:cubicBezTo>
                  <a:cubicBezTo>
                    <a:pt x="38579" y="29999"/>
                    <a:pt x="38549" y="29880"/>
                    <a:pt x="38520" y="29761"/>
                  </a:cubicBezTo>
                  <a:cubicBezTo>
                    <a:pt x="38478" y="29619"/>
                    <a:pt x="38442" y="29470"/>
                    <a:pt x="38407" y="29334"/>
                  </a:cubicBezTo>
                  <a:cubicBezTo>
                    <a:pt x="38407" y="29316"/>
                    <a:pt x="38401" y="29310"/>
                    <a:pt x="38401" y="29304"/>
                  </a:cubicBezTo>
                  <a:cubicBezTo>
                    <a:pt x="38359" y="29162"/>
                    <a:pt x="38318" y="29013"/>
                    <a:pt x="38282" y="28871"/>
                  </a:cubicBezTo>
                  <a:cubicBezTo>
                    <a:pt x="38241" y="28728"/>
                    <a:pt x="38199" y="28598"/>
                    <a:pt x="38163" y="28455"/>
                  </a:cubicBezTo>
                  <a:cubicBezTo>
                    <a:pt x="38110" y="28271"/>
                    <a:pt x="38051" y="28093"/>
                    <a:pt x="37997" y="27915"/>
                  </a:cubicBezTo>
                  <a:cubicBezTo>
                    <a:pt x="37920" y="27677"/>
                    <a:pt x="37843" y="27434"/>
                    <a:pt x="37766" y="27196"/>
                  </a:cubicBezTo>
                  <a:cubicBezTo>
                    <a:pt x="35978" y="21686"/>
                    <a:pt x="33003" y="16704"/>
                    <a:pt x="29144" y="12565"/>
                  </a:cubicBezTo>
                  <a:cubicBezTo>
                    <a:pt x="24928" y="8028"/>
                    <a:pt x="19649" y="4489"/>
                    <a:pt x="13711" y="2346"/>
                  </a:cubicBezTo>
                  <a:lnTo>
                    <a:pt x="13711" y="2334"/>
                  </a:lnTo>
                  <a:cubicBezTo>
                    <a:pt x="13693" y="2328"/>
                    <a:pt x="13687" y="2322"/>
                    <a:pt x="13675" y="2322"/>
                  </a:cubicBezTo>
                  <a:cubicBezTo>
                    <a:pt x="13592" y="2292"/>
                    <a:pt x="13515" y="2269"/>
                    <a:pt x="13438" y="2239"/>
                  </a:cubicBezTo>
                  <a:cubicBezTo>
                    <a:pt x="13378" y="2227"/>
                    <a:pt x="13325" y="2203"/>
                    <a:pt x="13272" y="2186"/>
                  </a:cubicBezTo>
                  <a:cubicBezTo>
                    <a:pt x="13183" y="2150"/>
                    <a:pt x="13088" y="2120"/>
                    <a:pt x="12998" y="2091"/>
                  </a:cubicBezTo>
                  <a:lnTo>
                    <a:pt x="12529" y="1936"/>
                  </a:lnTo>
                  <a:cubicBezTo>
                    <a:pt x="12351" y="1877"/>
                    <a:pt x="12173" y="1817"/>
                    <a:pt x="11995" y="1764"/>
                  </a:cubicBezTo>
                  <a:cubicBezTo>
                    <a:pt x="11609" y="1645"/>
                    <a:pt x="11223" y="1538"/>
                    <a:pt x="10837" y="1425"/>
                  </a:cubicBezTo>
                  <a:cubicBezTo>
                    <a:pt x="10594" y="1360"/>
                    <a:pt x="10350" y="1289"/>
                    <a:pt x="10101" y="1230"/>
                  </a:cubicBezTo>
                  <a:cubicBezTo>
                    <a:pt x="10000" y="1200"/>
                    <a:pt x="9893" y="1170"/>
                    <a:pt x="9792" y="1152"/>
                  </a:cubicBezTo>
                  <a:cubicBezTo>
                    <a:pt x="9347" y="1040"/>
                    <a:pt x="8895" y="933"/>
                    <a:pt x="8438" y="838"/>
                  </a:cubicBezTo>
                  <a:cubicBezTo>
                    <a:pt x="8319" y="814"/>
                    <a:pt x="8201" y="784"/>
                    <a:pt x="8076" y="766"/>
                  </a:cubicBezTo>
                  <a:cubicBezTo>
                    <a:pt x="7975" y="743"/>
                    <a:pt x="7874" y="719"/>
                    <a:pt x="7779" y="707"/>
                  </a:cubicBezTo>
                  <a:cubicBezTo>
                    <a:pt x="7690" y="689"/>
                    <a:pt x="7601" y="665"/>
                    <a:pt x="7512" y="654"/>
                  </a:cubicBezTo>
                  <a:lnTo>
                    <a:pt x="7132" y="588"/>
                  </a:lnTo>
                  <a:cubicBezTo>
                    <a:pt x="6948" y="559"/>
                    <a:pt x="6770" y="529"/>
                    <a:pt x="6585" y="499"/>
                  </a:cubicBezTo>
                  <a:cubicBezTo>
                    <a:pt x="6568" y="499"/>
                    <a:pt x="6556" y="487"/>
                    <a:pt x="6538" y="487"/>
                  </a:cubicBezTo>
                  <a:cubicBezTo>
                    <a:pt x="6354" y="458"/>
                    <a:pt x="6176" y="440"/>
                    <a:pt x="5992" y="410"/>
                  </a:cubicBezTo>
                  <a:cubicBezTo>
                    <a:pt x="5808" y="386"/>
                    <a:pt x="5612" y="357"/>
                    <a:pt x="5422" y="333"/>
                  </a:cubicBezTo>
                  <a:cubicBezTo>
                    <a:pt x="5232" y="303"/>
                    <a:pt x="5042" y="279"/>
                    <a:pt x="4846" y="262"/>
                  </a:cubicBezTo>
                  <a:cubicBezTo>
                    <a:pt x="4638" y="238"/>
                    <a:pt x="4442" y="214"/>
                    <a:pt x="4234" y="190"/>
                  </a:cubicBezTo>
                  <a:cubicBezTo>
                    <a:pt x="4056" y="179"/>
                    <a:pt x="3884" y="155"/>
                    <a:pt x="3706" y="149"/>
                  </a:cubicBezTo>
                  <a:cubicBezTo>
                    <a:pt x="2571" y="42"/>
                    <a:pt x="1425" y="0"/>
                    <a:pt x="2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9" name="Google Shape;1239;p44"/>
            <p:cNvSpPr/>
            <p:nvPr/>
          </p:nvSpPr>
          <p:spPr>
            <a:xfrm rot="10800000">
              <a:off x="7473203" y="-29892"/>
              <a:ext cx="1539143" cy="1691685"/>
            </a:xfrm>
            <a:custGeom>
              <a:rect b="b" l="l" r="r" t="t"/>
              <a:pathLst>
                <a:path extrusionOk="0" h="39447" w="35890">
                  <a:moveTo>
                    <a:pt x="659" y="1"/>
                  </a:moveTo>
                  <a:cubicBezTo>
                    <a:pt x="630" y="48"/>
                    <a:pt x="600" y="102"/>
                    <a:pt x="588" y="143"/>
                  </a:cubicBezTo>
                  <a:cubicBezTo>
                    <a:pt x="0" y="1474"/>
                    <a:pt x="808" y="2786"/>
                    <a:pt x="1805" y="3647"/>
                  </a:cubicBezTo>
                  <a:cubicBezTo>
                    <a:pt x="5012" y="6432"/>
                    <a:pt x="9822" y="7239"/>
                    <a:pt x="13129" y="9668"/>
                  </a:cubicBezTo>
                  <a:cubicBezTo>
                    <a:pt x="13943" y="10268"/>
                    <a:pt x="14661" y="10956"/>
                    <a:pt x="15249" y="11806"/>
                  </a:cubicBezTo>
                  <a:cubicBezTo>
                    <a:pt x="15338" y="11924"/>
                    <a:pt x="15421" y="12049"/>
                    <a:pt x="15492" y="12174"/>
                  </a:cubicBezTo>
                  <a:cubicBezTo>
                    <a:pt x="15446" y="12165"/>
                    <a:pt x="15398" y="12161"/>
                    <a:pt x="15351" y="12161"/>
                  </a:cubicBezTo>
                  <a:cubicBezTo>
                    <a:pt x="15237" y="12161"/>
                    <a:pt x="15122" y="12185"/>
                    <a:pt x="15017" y="12227"/>
                  </a:cubicBezTo>
                  <a:cubicBezTo>
                    <a:pt x="14507" y="12429"/>
                    <a:pt x="14144" y="13076"/>
                    <a:pt x="14210" y="13658"/>
                  </a:cubicBezTo>
                  <a:cubicBezTo>
                    <a:pt x="14293" y="14412"/>
                    <a:pt x="14839" y="15018"/>
                    <a:pt x="15397" y="15529"/>
                  </a:cubicBezTo>
                  <a:cubicBezTo>
                    <a:pt x="15956" y="16051"/>
                    <a:pt x="16561" y="16550"/>
                    <a:pt x="16858" y="17239"/>
                  </a:cubicBezTo>
                  <a:cubicBezTo>
                    <a:pt x="17262" y="18183"/>
                    <a:pt x="17001" y="19270"/>
                    <a:pt x="17113" y="20291"/>
                  </a:cubicBezTo>
                  <a:cubicBezTo>
                    <a:pt x="17113" y="20321"/>
                    <a:pt x="17119" y="20332"/>
                    <a:pt x="17119" y="20362"/>
                  </a:cubicBezTo>
                  <a:cubicBezTo>
                    <a:pt x="17143" y="20505"/>
                    <a:pt x="17185" y="20647"/>
                    <a:pt x="17214" y="20778"/>
                  </a:cubicBezTo>
                  <a:cubicBezTo>
                    <a:pt x="17250" y="20932"/>
                    <a:pt x="17274" y="21075"/>
                    <a:pt x="17321" y="21217"/>
                  </a:cubicBezTo>
                  <a:cubicBezTo>
                    <a:pt x="17381" y="21389"/>
                    <a:pt x="17452" y="21538"/>
                    <a:pt x="17529" y="21698"/>
                  </a:cubicBezTo>
                  <a:cubicBezTo>
                    <a:pt x="17577" y="21811"/>
                    <a:pt x="17624" y="21924"/>
                    <a:pt x="17678" y="22025"/>
                  </a:cubicBezTo>
                  <a:cubicBezTo>
                    <a:pt x="17779" y="22203"/>
                    <a:pt x="17903" y="22375"/>
                    <a:pt x="18016" y="22547"/>
                  </a:cubicBezTo>
                  <a:cubicBezTo>
                    <a:pt x="18075" y="22619"/>
                    <a:pt x="18129" y="22708"/>
                    <a:pt x="18182" y="22785"/>
                  </a:cubicBezTo>
                  <a:cubicBezTo>
                    <a:pt x="18319" y="22963"/>
                    <a:pt x="18479" y="23129"/>
                    <a:pt x="18640" y="23301"/>
                  </a:cubicBezTo>
                  <a:cubicBezTo>
                    <a:pt x="18693" y="23361"/>
                    <a:pt x="18735" y="23414"/>
                    <a:pt x="18788" y="23474"/>
                  </a:cubicBezTo>
                  <a:cubicBezTo>
                    <a:pt x="18960" y="23646"/>
                    <a:pt x="19138" y="23794"/>
                    <a:pt x="19316" y="23955"/>
                  </a:cubicBezTo>
                  <a:cubicBezTo>
                    <a:pt x="19382" y="24014"/>
                    <a:pt x="19429" y="24062"/>
                    <a:pt x="19495" y="24121"/>
                  </a:cubicBezTo>
                  <a:cubicBezTo>
                    <a:pt x="19649" y="24252"/>
                    <a:pt x="19821" y="24370"/>
                    <a:pt x="19993" y="24507"/>
                  </a:cubicBezTo>
                  <a:cubicBezTo>
                    <a:pt x="20082" y="24572"/>
                    <a:pt x="20160" y="24637"/>
                    <a:pt x="20261" y="24703"/>
                  </a:cubicBezTo>
                  <a:cubicBezTo>
                    <a:pt x="20362" y="24780"/>
                    <a:pt x="20457" y="24845"/>
                    <a:pt x="20563" y="24911"/>
                  </a:cubicBezTo>
                  <a:cubicBezTo>
                    <a:pt x="20985" y="25208"/>
                    <a:pt x="21430" y="25493"/>
                    <a:pt x="21852" y="25760"/>
                  </a:cubicBezTo>
                  <a:cubicBezTo>
                    <a:pt x="22475" y="26146"/>
                    <a:pt x="23140" y="26550"/>
                    <a:pt x="23871" y="26555"/>
                  </a:cubicBezTo>
                  <a:cubicBezTo>
                    <a:pt x="23890" y="26556"/>
                    <a:pt x="23908" y="26556"/>
                    <a:pt x="23927" y="26556"/>
                  </a:cubicBezTo>
                  <a:cubicBezTo>
                    <a:pt x="24680" y="26556"/>
                    <a:pt x="25415" y="26148"/>
                    <a:pt x="26169" y="26148"/>
                  </a:cubicBezTo>
                  <a:cubicBezTo>
                    <a:pt x="26252" y="26148"/>
                    <a:pt x="26335" y="26153"/>
                    <a:pt x="26418" y="26164"/>
                  </a:cubicBezTo>
                  <a:cubicBezTo>
                    <a:pt x="27487" y="26318"/>
                    <a:pt x="28194" y="27411"/>
                    <a:pt x="28407" y="28479"/>
                  </a:cubicBezTo>
                  <a:cubicBezTo>
                    <a:pt x="28615" y="29548"/>
                    <a:pt x="28502" y="30641"/>
                    <a:pt x="28728" y="31716"/>
                  </a:cubicBezTo>
                  <a:cubicBezTo>
                    <a:pt x="28966" y="32802"/>
                    <a:pt x="29547" y="33782"/>
                    <a:pt x="29993" y="34815"/>
                  </a:cubicBezTo>
                  <a:cubicBezTo>
                    <a:pt x="30640" y="36300"/>
                    <a:pt x="31002" y="37849"/>
                    <a:pt x="31234" y="39447"/>
                  </a:cubicBezTo>
                  <a:lnTo>
                    <a:pt x="35889" y="39447"/>
                  </a:lnTo>
                  <a:cubicBezTo>
                    <a:pt x="35735" y="29328"/>
                    <a:pt x="31768" y="20142"/>
                    <a:pt x="25403" y="13231"/>
                  </a:cubicBezTo>
                  <a:lnTo>
                    <a:pt x="25379" y="13207"/>
                  </a:lnTo>
                  <a:cubicBezTo>
                    <a:pt x="23788" y="11503"/>
                    <a:pt x="22054" y="9941"/>
                    <a:pt x="20207" y="8546"/>
                  </a:cubicBezTo>
                  <a:cubicBezTo>
                    <a:pt x="18533" y="7293"/>
                    <a:pt x="16769" y="6170"/>
                    <a:pt x="14928" y="5197"/>
                  </a:cubicBezTo>
                  <a:cubicBezTo>
                    <a:pt x="14002" y="4710"/>
                    <a:pt x="13034" y="4300"/>
                    <a:pt x="12090" y="3843"/>
                  </a:cubicBezTo>
                  <a:cubicBezTo>
                    <a:pt x="11395" y="3492"/>
                    <a:pt x="11015" y="2863"/>
                    <a:pt x="10665" y="2198"/>
                  </a:cubicBezTo>
                  <a:lnTo>
                    <a:pt x="10665" y="2192"/>
                  </a:lnTo>
                  <a:cubicBezTo>
                    <a:pt x="10653" y="2186"/>
                    <a:pt x="10647" y="2180"/>
                    <a:pt x="10629" y="2180"/>
                  </a:cubicBezTo>
                  <a:cubicBezTo>
                    <a:pt x="10546" y="2150"/>
                    <a:pt x="10469" y="2127"/>
                    <a:pt x="10392" y="2097"/>
                  </a:cubicBezTo>
                  <a:cubicBezTo>
                    <a:pt x="10332" y="2079"/>
                    <a:pt x="10279" y="2061"/>
                    <a:pt x="10231" y="2044"/>
                  </a:cubicBezTo>
                  <a:cubicBezTo>
                    <a:pt x="10142" y="2008"/>
                    <a:pt x="10041" y="1978"/>
                    <a:pt x="9952" y="1949"/>
                  </a:cubicBezTo>
                  <a:lnTo>
                    <a:pt x="9489" y="1794"/>
                  </a:lnTo>
                  <a:cubicBezTo>
                    <a:pt x="9311" y="1735"/>
                    <a:pt x="9133" y="1675"/>
                    <a:pt x="8955" y="1622"/>
                  </a:cubicBezTo>
                  <a:cubicBezTo>
                    <a:pt x="8569" y="1503"/>
                    <a:pt x="8183" y="1390"/>
                    <a:pt x="7797" y="1278"/>
                  </a:cubicBezTo>
                  <a:cubicBezTo>
                    <a:pt x="7547" y="1212"/>
                    <a:pt x="7304" y="1147"/>
                    <a:pt x="7061" y="1088"/>
                  </a:cubicBezTo>
                  <a:cubicBezTo>
                    <a:pt x="6954" y="1058"/>
                    <a:pt x="6853" y="1028"/>
                    <a:pt x="6746" y="1004"/>
                  </a:cubicBezTo>
                  <a:cubicBezTo>
                    <a:pt x="6300" y="892"/>
                    <a:pt x="5849" y="791"/>
                    <a:pt x="5398" y="696"/>
                  </a:cubicBezTo>
                  <a:cubicBezTo>
                    <a:pt x="5279" y="672"/>
                    <a:pt x="5160" y="642"/>
                    <a:pt x="5036" y="619"/>
                  </a:cubicBezTo>
                  <a:cubicBezTo>
                    <a:pt x="4929" y="595"/>
                    <a:pt x="4834" y="577"/>
                    <a:pt x="4739" y="559"/>
                  </a:cubicBezTo>
                  <a:cubicBezTo>
                    <a:pt x="4650" y="547"/>
                    <a:pt x="4561" y="524"/>
                    <a:pt x="4472" y="506"/>
                  </a:cubicBezTo>
                  <a:lnTo>
                    <a:pt x="4092" y="440"/>
                  </a:lnTo>
                  <a:cubicBezTo>
                    <a:pt x="3908" y="411"/>
                    <a:pt x="3729" y="381"/>
                    <a:pt x="3539" y="351"/>
                  </a:cubicBezTo>
                  <a:cubicBezTo>
                    <a:pt x="3527" y="351"/>
                    <a:pt x="3510" y="345"/>
                    <a:pt x="3498" y="345"/>
                  </a:cubicBezTo>
                  <a:cubicBezTo>
                    <a:pt x="3314" y="316"/>
                    <a:pt x="3136" y="292"/>
                    <a:pt x="2946" y="262"/>
                  </a:cubicBezTo>
                  <a:cubicBezTo>
                    <a:pt x="2761" y="238"/>
                    <a:pt x="2571" y="209"/>
                    <a:pt x="2376" y="191"/>
                  </a:cubicBezTo>
                  <a:cubicBezTo>
                    <a:pt x="2191" y="161"/>
                    <a:pt x="1995" y="138"/>
                    <a:pt x="1805" y="114"/>
                  </a:cubicBezTo>
                  <a:cubicBezTo>
                    <a:pt x="1598" y="90"/>
                    <a:pt x="1396" y="72"/>
                    <a:pt x="1188" y="48"/>
                  </a:cubicBezTo>
                  <a:cubicBezTo>
                    <a:pt x="1010" y="31"/>
                    <a:pt x="838" y="13"/>
                    <a:pt x="659" y="1"/>
                  </a:cubicBezTo>
                  <a:close/>
                </a:path>
              </a:pathLst>
            </a:custGeom>
            <a:solidFill>
              <a:srgbClr val="000000">
                <a:alpha val="29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" name="Google Shape;1240;p44"/>
            <p:cNvSpPr/>
            <p:nvPr/>
          </p:nvSpPr>
          <p:spPr>
            <a:xfrm rot="10800000">
              <a:off x="7440610" y="-29892"/>
              <a:ext cx="1530223" cy="1688597"/>
            </a:xfrm>
            <a:custGeom>
              <a:rect b="b" l="l" r="r" t="t"/>
              <a:pathLst>
                <a:path extrusionOk="0" h="39375" w="35682">
                  <a:moveTo>
                    <a:pt x="238" y="0"/>
                  </a:moveTo>
                  <a:lnTo>
                    <a:pt x="238" y="0"/>
                  </a:lnTo>
                  <a:cubicBezTo>
                    <a:pt x="0" y="1045"/>
                    <a:pt x="748" y="2084"/>
                    <a:pt x="1574" y="2791"/>
                  </a:cubicBezTo>
                  <a:cubicBezTo>
                    <a:pt x="4786" y="5576"/>
                    <a:pt x="9590" y="6389"/>
                    <a:pt x="12891" y="8800"/>
                  </a:cubicBezTo>
                  <a:lnTo>
                    <a:pt x="12897" y="8812"/>
                  </a:lnTo>
                  <a:cubicBezTo>
                    <a:pt x="13830" y="9501"/>
                    <a:pt x="14637" y="10303"/>
                    <a:pt x="15261" y="11318"/>
                  </a:cubicBezTo>
                  <a:cubicBezTo>
                    <a:pt x="15207" y="11309"/>
                    <a:pt x="15157" y="11305"/>
                    <a:pt x="15109" y="11305"/>
                  </a:cubicBezTo>
                  <a:cubicBezTo>
                    <a:pt x="15060" y="11305"/>
                    <a:pt x="15014" y="11309"/>
                    <a:pt x="14970" y="11318"/>
                  </a:cubicBezTo>
                  <a:cubicBezTo>
                    <a:pt x="14964" y="11318"/>
                    <a:pt x="14946" y="11324"/>
                    <a:pt x="14934" y="11324"/>
                  </a:cubicBezTo>
                  <a:cubicBezTo>
                    <a:pt x="14875" y="11342"/>
                    <a:pt x="14815" y="11354"/>
                    <a:pt x="14762" y="11377"/>
                  </a:cubicBezTo>
                  <a:cubicBezTo>
                    <a:pt x="14738" y="11383"/>
                    <a:pt x="14708" y="11401"/>
                    <a:pt x="14691" y="11413"/>
                  </a:cubicBezTo>
                  <a:cubicBezTo>
                    <a:pt x="14673" y="11413"/>
                    <a:pt x="14667" y="11425"/>
                    <a:pt x="14661" y="11431"/>
                  </a:cubicBezTo>
                  <a:cubicBezTo>
                    <a:pt x="14619" y="11455"/>
                    <a:pt x="14590" y="11472"/>
                    <a:pt x="14554" y="11496"/>
                  </a:cubicBezTo>
                  <a:cubicBezTo>
                    <a:pt x="14542" y="11514"/>
                    <a:pt x="14524" y="11520"/>
                    <a:pt x="14513" y="11532"/>
                  </a:cubicBezTo>
                  <a:cubicBezTo>
                    <a:pt x="14465" y="11573"/>
                    <a:pt x="14423" y="11615"/>
                    <a:pt x="14376" y="11662"/>
                  </a:cubicBezTo>
                  <a:cubicBezTo>
                    <a:pt x="14370" y="11674"/>
                    <a:pt x="14352" y="11692"/>
                    <a:pt x="14340" y="11704"/>
                  </a:cubicBezTo>
                  <a:cubicBezTo>
                    <a:pt x="14334" y="11728"/>
                    <a:pt x="14317" y="11740"/>
                    <a:pt x="14305" y="11757"/>
                  </a:cubicBezTo>
                  <a:lnTo>
                    <a:pt x="14233" y="11846"/>
                  </a:lnTo>
                  <a:cubicBezTo>
                    <a:pt x="14233" y="11852"/>
                    <a:pt x="14228" y="11852"/>
                    <a:pt x="14228" y="11858"/>
                  </a:cubicBezTo>
                  <a:cubicBezTo>
                    <a:pt x="14204" y="11888"/>
                    <a:pt x="14186" y="11918"/>
                    <a:pt x="14168" y="11959"/>
                  </a:cubicBezTo>
                  <a:cubicBezTo>
                    <a:pt x="14127" y="12030"/>
                    <a:pt x="14097" y="12108"/>
                    <a:pt x="14067" y="12179"/>
                  </a:cubicBezTo>
                  <a:cubicBezTo>
                    <a:pt x="14049" y="12215"/>
                    <a:pt x="14043" y="12262"/>
                    <a:pt x="14026" y="12298"/>
                  </a:cubicBezTo>
                  <a:cubicBezTo>
                    <a:pt x="14014" y="12333"/>
                    <a:pt x="14008" y="12381"/>
                    <a:pt x="13996" y="12416"/>
                  </a:cubicBezTo>
                  <a:cubicBezTo>
                    <a:pt x="13984" y="12500"/>
                    <a:pt x="13978" y="12583"/>
                    <a:pt x="13978" y="12660"/>
                  </a:cubicBezTo>
                  <a:cubicBezTo>
                    <a:pt x="13978" y="12707"/>
                    <a:pt x="13978" y="12761"/>
                    <a:pt x="13984" y="12802"/>
                  </a:cubicBezTo>
                  <a:cubicBezTo>
                    <a:pt x="14067" y="13551"/>
                    <a:pt x="14613" y="14162"/>
                    <a:pt x="15172" y="14673"/>
                  </a:cubicBezTo>
                  <a:cubicBezTo>
                    <a:pt x="15730" y="15195"/>
                    <a:pt x="16341" y="15688"/>
                    <a:pt x="16632" y="16383"/>
                  </a:cubicBezTo>
                  <a:cubicBezTo>
                    <a:pt x="17042" y="17321"/>
                    <a:pt x="16781" y="18414"/>
                    <a:pt x="16894" y="19429"/>
                  </a:cubicBezTo>
                  <a:cubicBezTo>
                    <a:pt x="16900" y="19447"/>
                    <a:pt x="16900" y="19453"/>
                    <a:pt x="16900" y="19465"/>
                  </a:cubicBezTo>
                  <a:lnTo>
                    <a:pt x="16900" y="19489"/>
                  </a:lnTo>
                  <a:lnTo>
                    <a:pt x="16900" y="19512"/>
                  </a:lnTo>
                  <a:cubicBezTo>
                    <a:pt x="16900" y="19518"/>
                    <a:pt x="16906" y="19536"/>
                    <a:pt x="16906" y="19548"/>
                  </a:cubicBezTo>
                  <a:cubicBezTo>
                    <a:pt x="16906" y="19566"/>
                    <a:pt x="16917" y="19584"/>
                    <a:pt x="16917" y="19601"/>
                  </a:cubicBezTo>
                  <a:cubicBezTo>
                    <a:pt x="16923" y="19631"/>
                    <a:pt x="16923" y="19661"/>
                    <a:pt x="16929" y="19690"/>
                  </a:cubicBezTo>
                  <a:cubicBezTo>
                    <a:pt x="16935" y="19738"/>
                    <a:pt x="16947" y="19774"/>
                    <a:pt x="16953" y="19815"/>
                  </a:cubicBezTo>
                  <a:cubicBezTo>
                    <a:pt x="16959" y="19845"/>
                    <a:pt x="16965" y="19886"/>
                    <a:pt x="16977" y="19922"/>
                  </a:cubicBezTo>
                  <a:cubicBezTo>
                    <a:pt x="16989" y="19958"/>
                    <a:pt x="16995" y="19993"/>
                    <a:pt x="17006" y="20035"/>
                  </a:cubicBezTo>
                  <a:cubicBezTo>
                    <a:pt x="17012" y="20070"/>
                    <a:pt x="17024" y="20106"/>
                    <a:pt x="17036" y="20142"/>
                  </a:cubicBezTo>
                  <a:cubicBezTo>
                    <a:pt x="17048" y="20195"/>
                    <a:pt x="17066" y="20243"/>
                    <a:pt x="17078" y="20284"/>
                  </a:cubicBezTo>
                  <a:cubicBezTo>
                    <a:pt x="17078" y="20308"/>
                    <a:pt x="17084" y="20320"/>
                    <a:pt x="17096" y="20344"/>
                  </a:cubicBezTo>
                  <a:cubicBezTo>
                    <a:pt x="17113" y="20403"/>
                    <a:pt x="17131" y="20456"/>
                    <a:pt x="17155" y="20510"/>
                  </a:cubicBezTo>
                  <a:cubicBezTo>
                    <a:pt x="17161" y="20528"/>
                    <a:pt x="17167" y="20545"/>
                    <a:pt x="17173" y="20569"/>
                  </a:cubicBezTo>
                  <a:cubicBezTo>
                    <a:pt x="17185" y="20599"/>
                    <a:pt x="17196" y="20635"/>
                    <a:pt x="17214" y="20664"/>
                  </a:cubicBezTo>
                  <a:cubicBezTo>
                    <a:pt x="17226" y="20718"/>
                    <a:pt x="17250" y="20759"/>
                    <a:pt x="17274" y="20807"/>
                  </a:cubicBezTo>
                  <a:cubicBezTo>
                    <a:pt x="17291" y="20854"/>
                    <a:pt x="17315" y="20914"/>
                    <a:pt x="17345" y="20967"/>
                  </a:cubicBezTo>
                  <a:cubicBezTo>
                    <a:pt x="17369" y="21003"/>
                    <a:pt x="17392" y="21050"/>
                    <a:pt x="17410" y="21092"/>
                  </a:cubicBezTo>
                  <a:cubicBezTo>
                    <a:pt x="17428" y="21133"/>
                    <a:pt x="17452" y="21163"/>
                    <a:pt x="17464" y="21193"/>
                  </a:cubicBezTo>
                  <a:cubicBezTo>
                    <a:pt x="17470" y="21205"/>
                    <a:pt x="17487" y="21228"/>
                    <a:pt x="17493" y="21240"/>
                  </a:cubicBezTo>
                  <a:cubicBezTo>
                    <a:pt x="17523" y="21294"/>
                    <a:pt x="17553" y="21341"/>
                    <a:pt x="17582" y="21383"/>
                  </a:cubicBezTo>
                  <a:cubicBezTo>
                    <a:pt x="17618" y="21436"/>
                    <a:pt x="17648" y="21490"/>
                    <a:pt x="17689" y="21537"/>
                  </a:cubicBezTo>
                  <a:cubicBezTo>
                    <a:pt x="17725" y="21597"/>
                    <a:pt x="17767" y="21668"/>
                    <a:pt x="17814" y="21727"/>
                  </a:cubicBezTo>
                  <a:cubicBezTo>
                    <a:pt x="17850" y="21787"/>
                    <a:pt x="17897" y="21834"/>
                    <a:pt x="17939" y="21893"/>
                  </a:cubicBezTo>
                  <a:cubicBezTo>
                    <a:pt x="17986" y="21953"/>
                    <a:pt x="18034" y="22024"/>
                    <a:pt x="18087" y="22083"/>
                  </a:cubicBezTo>
                  <a:cubicBezTo>
                    <a:pt x="18135" y="22143"/>
                    <a:pt x="18182" y="22202"/>
                    <a:pt x="18236" y="22262"/>
                  </a:cubicBezTo>
                  <a:cubicBezTo>
                    <a:pt x="18283" y="22309"/>
                    <a:pt x="18325" y="22363"/>
                    <a:pt x="18378" y="22416"/>
                  </a:cubicBezTo>
                  <a:cubicBezTo>
                    <a:pt x="18972" y="23051"/>
                    <a:pt x="19690" y="23615"/>
                    <a:pt x="20433" y="24120"/>
                  </a:cubicBezTo>
                  <a:cubicBezTo>
                    <a:pt x="20629" y="24257"/>
                    <a:pt x="20825" y="24381"/>
                    <a:pt x="21020" y="24506"/>
                  </a:cubicBezTo>
                  <a:cubicBezTo>
                    <a:pt x="21026" y="24518"/>
                    <a:pt x="21032" y="24524"/>
                    <a:pt x="21044" y="24524"/>
                  </a:cubicBezTo>
                  <a:cubicBezTo>
                    <a:pt x="21151" y="24595"/>
                    <a:pt x="21258" y="24666"/>
                    <a:pt x="21371" y="24732"/>
                  </a:cubicBezTo>
                  <a:cubicBezTo>
                    <a:pt x="21460" y="24785"/>
                    <a:pt x="21537" y="24845"/>
                    <a:pt x="21626" y="24892"/>
                  </a:cubicBezTo>
                  <a:cubicBezTo>
                    <a:pt x="22250" y="25278"/>
                    <a:pt x="22915" y="25682"/>
                    <a:pt x="23645" y="25688"/>
                  </a:cubicBezTo>
                  <a:cubicBezTo>
                    <a:pt x="23659" y="25688"/>
                    <a:pt x="23674" y="25688"/>
                    <a:pt x="23688" y="25688"/>
                  </a:cubicBezTo>
                  <a:cubicBezTo>
                    <a:pt x="24450" y="25688"/>
                    <a:pt x="25186" y="25274"/>
                    <a:pt x="25944" y="25274"/>
                  </a:cubicBezTo>
                  <a:cubicBezTo>
                    <a:pt x="26026" y="25274"/>
                    <a:pt x="26109" y="25279"/>
                    <a:pt x="26192" y="25290"/>
                  </a:cubicBezTo>
                  <a:cubicBezTo>
                    <a:pt x="27267" y="25444"/>
                    <a:pt x="27968" y="26537"/>
                    <a:pt x="28182" y="27606"/>
                  </a:cubicBezTo>
                  <a:cubicBezTo>
                    <a:pt x="28389" y="28675"/>
                    <a:pt x="28271" y="29773"/>
                    <a:pt x="28502" y="30842"/>
                  </a:cubicBezTo>
                  <a:cubicBezTo>
                    <a:pt x="28740" y="31929"/>
                    <a:pt x="29316" y="32908"/>
                    <a:pt x="29761" y="33941"/>
                  </a:cubicBezTo>
                  <a:cubicBezTo>
                    <a:pt x="30521" y="35669"/>
                    <a:pt x="30883" y="37504"/>
                    <a:pt x="31109" y="39375"/>
                  </a:cubicBezTo>
                  <a:lnTo>
                    <a:pt x="35657" y="39375"/>
                  </a:lnTo>
                  <a:lnTo>
                    <a:pt x="35657" y="39197"/>
                  </a:lnTo>
                  <a:cubicBezTo>
                    <a:pt x="35657" y="39036"/>
                    <a:pt x="35652" y="38876"/>
                    <a:pt x="35681" y="38727"/>
                  </a:cubicBezTo>
                  <a:cubicBezTo>
                    <a:pt x="35681" y="38603"/>
                    <a:pt x="35669" y="38472"/>
                    <a:pt x="35669" y="38342"/>
                  </a:cubicBezTo>
                  <a:cubicBezTo>
                    <a:pt x="35652" y="37178"/>
                    <a:pt x="35574" y="36038"/>
                    <a:pt x="35450" y="34898"/>
                  </a:cubicBezTo>
                  <a:cubicBezTo>
                    <a:pt x="35432" y="34737"/>
                    <a:pt x="35420" y="34583"/>
                    <a:pt x="35396" y="34422"/>
                  </a:cubicBezTo>
                  <a:cubicBezTo>
                    <a:pt x="35390" y="34322"/>
                    <a:pt x="35372" y="34209"/>
                    <a:pt x="35361" y="34108"/>
                  </a:cubicBezTo>
                  <a:cubicBezTo>
                    <a:pt x="35343" y="33977"/>
                    <a:pt x="35325" y="33846"/>
                    <a:pt x="35307" y="33722"/>
                  </a:cubicBezTo>
                  <a:cubicBezTo>
                    <a:pt x="35295" y="33591"/>
                    <a:pt x="35277" y="33461"/>
                    <a:pt x="35254" y="33336"/>
                  </a:cubicBezTo>
                  <a:cubicBezTo>
                    <a:pt x="35242" y="33223"/>
                    <a:pt x="35218" y="33116"/>
                    <a:pt x="35206" y="33009"/>
                  </a:cubicBezTo>
                  <a:cubicBezTo>
                    <a:pt x="35182" y="32867"/>
                    <a:pt x="35153" y="32724"/>
                    <a:pt x="35129" y="32576"/>
                  </a:cubicBezTo>
                  <a:cubicBezTo>
                    <a:pt x="35105" y="32475"/>
                    <a:pt x="35093" y="32362"/>
                    <a:pt x="35070" y="32249"/>
                  </a:cubicBezTo>
                  <a:cubicBezTo>
                    <a:pt x="35040" y="32101"/>
                    <a:pt x="35016" y="31958"/>
                    <a:pt x="34987" y="31810"/>
                  </a:cubicBezTo>
                  <a:cubicBezTo>
                    <a:pt x="34969" y="31709"/>
                    <a:pt x="34951" y="31602"/>
                    <a:pt x="34927" y="31501"/>
                  </a:cubicBezTo>
                  <a:lnTo>
                    <a:pt x="34838" y="31056"/>
                  </a:lnTo>
                  <a:cubicBezTo>
                    <a:pt x="34767" y="30682"/>
                    <a:pt x="34678" y="30307"/>
                    <a:pt x="34589" y="29933"/>
                  </a:cubicBezTo>
                  <a:cubicBezTo>
                    <a:pt x="34559" y="29809"/>
                    <a:pt x="34529" y="29690"/>
                    <a:pt x="34500" y="29571"/>
                  </a:cubicBezTo>
                  <a:cubicBezTo>
                    <a:pt x="34464" y="29429"/>
                    <a:pt x="34422" y="29280"/>
                    <a:pt x="34387" y="29138"/>
                  </a:cubicBezTo>
                  <a:cubicBezTo>
                    <a:pt x="34387" y="29126"/>
                    <a:pt x="34381" y="29114"/>
                    <a:pt x="34381" y="29108"/>
                  </a:cubicBezTo>
                  <a:cubicBezTo>
                    <a:pt x="34345" y="28971"/>
                    <a:pt x="34298" y="28823"/>
                    <a:pt x="34262" y="28680"/>
                  </a:cubicBezTo>
                  <a:cubicBezTo>
                    <a:pt x="34226" y="28538"/>
                    <a:pt x="34179" y="28407"/>
                    <a:pt x="34143" y="28265"/>
                  </a:cubicBezTo>
                  <a:cubicBezTo>
                    <a:pt x="34090" y="28081"/>
                    <a:pt x="34030" y="27903"/>
                    <a:pt x="33977" y="27724"/>
                  </a:cubicBezTo>
                  <a:cubicBezTo>
                    <a:pt x="33906" y="27487"/>
                    <a:pt x="33823" y="27238"/>
                    <a:pt x="33751" y="27000"/>
                  </a:cubicBezTo>
                  <a:cubicBezTo>
                    <a:pt x="33698" y="26828"/>
                    <a:pt x="33639" y="26662"/>
                    <a:pt x="33579" y="26489"/>
                  </a:cubicBezTo>
                  <a:cubicBezTo>
                    <a:pt x="31768" y="21187"/>
                    <a:pt x="28864" y="16389"/>
                    <a:pt x="25124" y="12369"/>
                  </a:cubicBezTo>
                  <a:cubicBezTo>
                    <a:pt x="24856" y="12084"/>
                    <a:pt x="24583" y="11793"/>
                    <a:pt x="24298" y="11508"/>
                  </a:cubicBezTo>
                  <a:lnTo>
                    <a:pt x="23912" y="11122"/>
                  </a:lnTo>
                  <a:cubicBezTo>
                    <a:pt x="23218" y="10433"/>
                    <a:pt x="22481" y="9768"/>
                    <a:pt x="21733" y="9127"/>
                  </a:cubicBezTo>
                  <a:lnTo>
                    <a:pt x="21329" y="8794"/>
                  </a:lnTo>
                  <a:cubicBezTo>
                    <a:pt x="21222" y="8699"/>
                    <a:pt x="21104" y="8598"/>
                    <a:pt x="20985" y="8503"/>
                  </a:cubicBezTo>
                  <a:lnTo>
                    <a:pt x="20646" y="8236"/>
                  </a:lnTo>
                  <a:cubicBezTo>
                    <a:pt x="20498" y="8117"/>
                    <a:pt x="20350" y="7999"/>
                    <a:pt x="20201" y="7886"/>
                  </a:cubicBezTo>
                  <a:lnTo>
                    <a:pt x="19952" y="7696"/>
                  </a:lnTo>
                  <a:cubicBezTo>
                    <a:pt x="19696" y="7500"/>
                    <a:pt x="19429" y="7310"/>
                    <a:pt x="19174" y="7126"/>
                  </a:cubicBezTo>
                  <a:cubicBezTo>
                    <a:pt x="19073" y="7054"/>
                    <a:pt x="18984" y="6989"/>
                    <a:pt x="18889" y="6924"/>
                  </a:cubicBezTo>
                  <a:cubicBezTo>
                    <a:pt x="18651" y="6752"/>
                    <a:pt x="18414" y="6591"/>
                    <a:pt x="18170" y="6425"/>
                  </a:cubicBezTo>
                  <a:cubicBezTo>
                    <a:pt x="18052" y="6354"/>
                    <a:pt x="17927" y="6271"/>
                    <a:pt x="17808" y="6188"/>
                  </a:cubicBezTo>
                  <a:cubicBezTo>
                    <a:pt x="17677" y="6104"/>
                    <a:pt x="17559" y="6027"/>
                    <a:pt x="17434" y="5950"/>
                  </a:cubicBezTo>
                  <a:cubicBezTo>
                    <a:pt x="17191" y="5796"/>
                    <a:pt x="16947" y="5641"/>
                    <a:pt x="16692" y="5493"/>
                  </a:cubicBezTo>
                  <a:lnTo>
                    <a:pt x="16312" y="5267"/>
                  </a:lnTo>
                  <a:cubicBezTo>
                    <a:pt x="16193" y="5202"/>
                    <a:pt x="16068" y="5125"/>
                    <a:pt x="15950" y="5059"/>
                  </a:cubicBezTo>
                  <a:cubicBezTo>
                    <a:pt x="15688" y="4911"/>
                    <a:pt x="15421" y="4762"/>
                    <a:pt x="15166" y="4620"/>
                  </a:cubicBezTo>
                  <a:cubicBezTo>
                    <a:pt x="15029" y="4549"/>
                    <a:pt x="14904" y="4483"/>
                    <a:pt x="14780" y="4412"/>
                  </a:cubicBezTo>
                  <a:cubicBezTo>
                    <a:pt x="14334" y="4175"/>
                    <a:pt x="13877" y="3949"/>
                    <a:pt x="13420" y="3723"/>
                  </a:cubicBezTo>
                  <a:cubicBezTo>
                    <a:pt x="13277" y="3658"/>
                    <a:pt x="13147" y="3593"/>
                    <a:pt x="13004" y="3521"/>
                  </a:cubicBezTo>
                  <a:lnTo>
                    <a:pt x="12957" y="3504"/>
                  </a:lnTo>
                  <a:cubicBezTo>
                    <a:pt x="12642" y="3355"/>
                    <a:pt x="12315" y="3207"/>
                    <a:pt x="11989" y="3064"/>
                  </a:cubicBezTo>
                  <a:cubicBezTo>
                    <a:pt x="11959" y="3046"/>
                    <a:pt x="11935" y="3040"/>
                    <a:pt x="11906" y="3029"/>
                  </a:cubicBezTo>
                  <a:cubicBezTo>
                    <a:pt x="11763" y="2957"/>
                    <a:pt x="11615" y="2898"/>
                    <a:pt x="11472" y="2839"/>
                  </a:cubicBezTo>
                  <a:cubicBezTo>
                    <a:pt x="11371" y="2803"/>
                    <a:pt x="11276" y="2761"/>
                    <a:pt x="11175" y="2720"/>
                  </a:cubicBezTo>
                  <a:cubicBezTo>
                    <a:pt x="11057" y="2672"/>
                    <a:pt x="10938" y="2625"/>
                    <a:pt x="10813" y="2571"/>
                  </a:cubicBezTo>
                  <a:cubicBezTo>
                    <a:pt x="10659" y="2506"/>
                    <a:pt x="10504" y="2447"/>
                    <a:pt x="10344" y="2387"/>
                  </a:cubicBezTo>
                  <a:cubicBezTo>
                    <a:pt x="10314" y="2381"/>
                    <a:pt x="10297" y="2364"/>
                    <a:pt x="10267" y="2358"/>
                  </a:cubicBezTo>
                  <a:cubicBezTo>
                    <a:pt x="10101" y="2292"/>
                    <a:pt x="9923" y="2227"/>
                    <a:pt x="9750" y="2168"/>
                  </a:cubicBezTo>
                  <a:cubicBezTo>
                    <a:pt x="9738" y="2156"/>
                    <a:pt x="9732" y="2156"/>
                    <a:pt x="9715" y="2150"/>
                  </a:cubicBezTo>
                  <a:cubicBezTo>
                    <a:pt x="9703" y="2144"/>
                    <a:pt x="9691" y="2138"/>
                    <a:pt x="9679" y="2138"/>
                  </a:cubicBezTo>
                  <a:cubicBezTo>
                    <a:pt x="9596" y="2108"/>
                    <a:pt x="9513" y="2084"/>
                    <a:pt x="9442" y="2055"/>
                  </a:cubicBezTo>
                  <a:cubicBezTo>
                    <a:pt x="9287" y="2001"/>
                    <a:pt x="9139" y="1948"/>
                    <a:pt x="8978" y="1900"/>
                  </a:cubicBezTo>
                  <a:cubicBezTo>
                    <a:pt x="8830" y="1847"/>
                    <a:pt x="8681" y="1799"/>
                    <a:pt x="8533" y="1752"/>
                  </a:cubicBezTo>
                  <a:cubicBezTo>
                    <a:pt x="8355" y="1693"/>
                    <a:pt x="8177" y="1633"/>
                    <a:pt x="7999" y="1580"/>
                  </a:cubicBezTo>
                  <a:cubicBezTo>
                    <a:pt x="7838" y="1526"/>
                    <a:pt x="7684" y="1473"/>
                    <a:pt x="7518" y="1431"/>
                  </a:cubicBezTo>
                  <a:cubicBezTo>
                    <a:pt x="7476" y="1413"/>
                    <a:pt x="7429" y="1402"/>
                    <a:pt x="7375" y="1384"/>
                  </a:cubicBezTo>
                  <a:cubicBezTo>
                    <a:pt x="7197" y="1336"/>
                    <a:pt x="7019" y="1289"/>
                    <a:pt x="6841" y="1235"/>
                  </a:cubicBezTo>
                  <a:cubicBezTo>
                    <a:pt x="6597" y="1170"/>
                    <a:pt x="6354" y="1105"/>
                    <a:pt x="6110" y="1045"/>
                  </a:cubicBezTo>
                  <a:cubicBezTo>
                    <a:pt x="5968" y="1010"/>
                    <a:pt x="5819" y="968"/>
                    <a:pt x="5677" y="932"/>
                  </a:cubicBezTo>
                  <a:lnTo>
                    <a:pt x="5119" y="802"/>
                  </a:lnTo>
                  <a:cubicBezTo>
                    <a:pt x="4899" y="748"/>
                    <a:pt x="4673" y="695"/>
                    <a:pt x="4448" y="653"/>
                  </a:cubicBezTo>
                  <a:cubicBezTo>
                    <a:pt x="4388" y="636"/>
                    <a:pt x="4335" y="624"/>
                    <a:pt x="4276" y="612"/>
                  </a:cubicBezTo>
                  <a:cubicBezTo>
                    <a:pt x="4133" y="588"/>
                    <a:pt x="3991" y="564"/>
                    <a:pt x="3854" y="535"/>
                  </a:cubicBezTo>
                  <a:cubicBezTo>
                    <a:pt x="3842" y="535"/>
                    <a:pt x="3830" y="529"/>
                    <a:pt x="3812" y="529"/>
                  </a:cubicBezTo>
                  <a:cubicBezTo>
                    <a:pt x="3801" y="517"/>
                    <a:pt x="3795" y="517"/>
                    <a:pt x="3783" y="517"/>
                  </a:cubicBezTo>
                  <a:cubicBezTo>
                    <a:pt x="3694" y="505"/>
                    <a:pt x="3605" y="481"/>
                    <a:pt x="3515" y="469"/>
                  </a:cubicBezTo>
                  <a:lnTo>
                    <a:pt x="3141" y="398"/>
                  </a:lnTo>
                  <a:cubicBezTo>
                    <a:pt x="2951" y="368"/>
                    <a:pt x="2773" y="339"/>
                    <a:pt x="2589" y="309"/>
                  </a:cubicBezTo>
                  <a:cubicBezTo>
                    <a:pt x="2577" y="309"/>
                    <a:pt x="2559" y="303"/>
                    <a:pt x="2548" y="303"/>
                  </a:cubicBezTo>
                  <a:cubicBezTo>
                    <a:pt x="2476" y="291"/>
                    <a:pt x="2405" y="273"/>
                    <a:pt x="2340" y="267"/>
                  </a:cubicBezTo>
                  <a:cubicBezTo>
                    <a:pt x="2316" y="267"/>
                    <a:pt x="2292" y="261"/>
                    <a:pt x="2269" y="261"/>
                  </a:cubicBezTo>
                  <a:cubicBezTo>
                    <a:pt x="2221" y="250"/>
                    <a:pt x="2174" y="244"/>
                    <a:pt x="2132" y="238"/>
                  </a:cubicBezTo>
                  <a:cubicBezTo>
                    <a:pt x="2043" y="220"/>
                    <a:pt x="1954" y="214"/>
                    <a:pt x="1865" y="202"/>
                  </a:cubicBezTo>
                  <a:cubicBezTo>
                    <a:pt x="1716" y="178"/>
                    <a:pt x="1574" y="155"/>
                    <a:pt x="1425" y="143"/>
                  </a:cubicBezTo>
                  <a:cubicBezTo>
                    <a:pt x="1241" y="113"/>
                    <a:pt x="1045" y="89"/>
                    <a:pt x="855" y="66"/>
                  </a:cubicBezTo>
                  <a:cubicBezTo>
                    <a:pt x="647" y="42"/>
                    <a:pt x="446" y="24"/>
                    <a:pt x="23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1" name="Google Shape;1241;p44"/>
            <p:cNvSpPr/>
            <p:nvPr/>
          </p:nvSpPr>
          <p:spPr>
            <a:xfrm rot="10800000">
              <a:off x="7634657" y="592450"/>
              <a:ext cx="479025" cy="560721"/>
            </a:xfrm>
            <a:custGeom>
              <a:rect b="b" l="l" r="r" t="t"/>
              <a:pathLst>
                <a:path extrusionOk="0" h="13075" w="11170">
                  <a:moveTo>
                    <a:pt x="894" y="0"/>
                  </a:moveTo>
                  <a:cubicBezTo>
                    <a:pt x="425" y="0"/>
                    <a:pt x="40" y="272"/>
                    <a:pt x="24" y="991"/>
                  </a:cubicBezTo>
                  <a:cubicBezTo>
                    <a:pt x="0" y="2404"/>
                    <a:pt x="374" y="4346"/>
                    <a:pt x="938" y="5652"/>
                  </a:cubicBezTo>
                  <a:cubicBezTo>
                    <a:pt x="1538" y="7065"/>
                    <a:pt x="2904" y="7997"/>
                    <a:pt x="4282" y="8680"/>
                  </a:cubicBezTo>
                  <a:cubicBezTo>
                    <a:pt x="5659" y="9369"/>
                    <a:pt x="7132" y="9904"/>
                    <a:pt x="8307" y="10901"/>
                  </a:cubicBezTo>
                  <a:cubicBezTo>
                    <a:pt x="9163" y="11620"/>
                    <a:pt x="9834" y="12576"/>
                    <a:pt x="10837" y="13074"/>
                  </a:cubicBezTo>
                  <a:cubicBezTo>
                    <a:pt x="11170" y="12522"/>
                    <a:pt x="11152" y="11792"/>
                    <a:pt x="10914" y="11186"/>
                  </a:cubicBezTo>
                  <a:cubicBezTo>
                    <a:pt x="10677" y="10569"/>
                    <a:pt x="10249" y="10046"/>
                    <a:pt x="9816" y="9559"/>
                  </a:cubicBezTo>
                  <a:cubicBezTo>
                    <a:pt x="8046" y="7606"/>
                    <a:pt x="5855" y="6026"/>
                    <a:pt x="4371" y="3847"/>
                  </a:cubicBezTo>
                  <a:cubicBezTo>
                    <a:pt x="3652" y="2790"/>
                    <a:pt x="3106" y="1335"/>
                    <a:pt x="2108" y="492"/>
                  </a:cubicBezTo>
                  <a:cubicBezTo>
                    <a:pt x="1762" y="201"/>
                    <a:pt x="1297" y="0"/>
                    <a:pt x="894" y="0"/>
                  </a:cubicBezTo>
                  <a:close/>
                </a:path>
              </a:pathLst>
            </a:custGeom>
            <a:solidFill>
              <a:srgbClr val="FFFFFF">
                <a:alpha val="475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2" name="Google Shape;1242;p44"/>
            <p:cNvSpPr/>
            <p:nvPr/>
          </p:nvSpPr>
          <p:spPr>
            <a:xfrm rot="10800000">
              <a:off x="7583713" y="-29896"/>
              <a:ext cx="833513" cy="1310952"/>
            </a:xfrm>
            <a:custGeom>
              <a:rect b="b" l="l" r="r" t="t"/>
              <a:pathLst>
                <a:path extrusionOk="0" h="30569" w="19436">
                  <a:moveTo>
                    <a:pt x="0" y="0"/>
                  </a:moveTo>
                  <a:lnTo>
                    <a:pt x="0" y="0"/>
                  </a:lnTo>
                  <a:cubicBezTo>
                    <a:pt x="927" y="695"/>
                    <a:pt x="1734" y="1497"/>
                    <a:pt x="2358" y="2512"/>
                  </a:cubicBezTo>
                  <a:cubicBezTo>
                    <a:pt x="2306" y="2503"/>
                    <a:pt x="2256" y="2499"/>
                    <a:pt x="2206" y="2499"/>
                  </a:cubicBezTo>
                  <a:cubicBezTo>
                    <a:pt x="1881" y="2499"/>
                    <a:pt x="1590" y="2677"/>
                    <a:pt x="1384" y="2939"/>
                  </a:cubicBezTo>
                  <a:cubicBezTo>
                    <a:pt x="1283" y="3070"/>
                    <a:pt x="1200" y="3207"/>
                    <a:pt x="1146" y="3367"/>
                  </a:cubicBezTo>
                  <a:cubicBezTo>
                    <a:pt x="1075" y="3563"/>
                    <a:pt x="1045" y="3789"/>
                    <a:pt x="1069" y="3996"/>
                  </a:cubicBezTo>
                  <a:cubicBezTo>
                    <a:pt x="1146" y="4745"/>
                    <a:pt x="1699" y="5356"/>
                    <a:pt x="2257" y="5867"/>
                  </a:cubicBezTo>
                  <a:cubicBezTo>
                    <a:pt x="2809" y="6383"/>
                    <a:pt x="3426" y="6882"/>
                    <a:pt x="3717" y="7571"/>
                  </a:cubicBezTo>
                  <a:cubicBezTo>
                    <a:pt x="4127" y="8515"/>
                    <a:pt x="3866" y="9608"/>
                    <a:pt x="3979" y="10623"/>
                  </a:cubicBezTo>
                  <a:cubicBezTo>
                    <a:pt x="3985" y="10641"/>
                    <a:pt x="3985" y="10647"/>
                    <a:pt x="3985" y="10659"/>
                  </a:cubicBezTo>
                  <a:lnTo>
                    <a:pt x="3985" y="10683"/>
                  </a:lnTo>
                  <a:lnTo>
                    <a:pt x="3985" y="10706"/>
                  </a:lnTo>
                  <a:cubicBezTo>
                    <a:pt x="3991" y="10736"/>
                    <a:pt x="3991" y="10766"/>
                    <a:pt x="3997" y="10795"/>
                  </a:cubicBezTo>
                  <a:cubicBezTo>
                    <a:pt x="4008" y="10825"/>
                    <a:pt x="4008" y="10855"/>
                    <a:pt x="4014" y="10884"/>
                  </a:cubicBezTo>
                  <a:cubicBezTo>
                    <a:pt x="4020" y="10926"/>
                    <a:pt x="4026" y="10968"/>
                    <a:pt x="4038" y="11009"/>
                  </a:cubicBezTo>
                  <a:cubicBezTo>
                    <a:pt x="4044" y="11039"/>
                    <a:pt x="4050" y="11074"/>
                    <a:pt x="4056" y="11116"/>
                  </a:cubicBezTo>
                  <a:cubicBezTo>
                    <a:pt x="4074" y="11152"/>
                    <a:pt x="4080" y="11187"/>
                    <a:pt x="4086" y="11223"/>
                  </a:cubicBezTo>
                  <a:cubicBezTo>
                    <a:pt x="4097" y="11264"/>
                    <a:pt x="4109" y="11300"/>
                    <a:pt x="4115" y="11336"/>
                  </a:cubicBezTo>
                  <a:cubicBezTo>
                    <a:pt x="4133" y="11389"/>
                    <a:pt x="4145" y="11437"/>
                    <a:pt x="4163" y="11478"/>
                  </a:cubicBezTo>
                  <a:cubicBezTo>
                    <a:pt x="4163" y="11502"/>
                    <a:pt x="4169" y="11514"/>
                    <a:pt x="4175" y="11538"/>
                  </a:cubicBezTo>
                  <a:cubicBezTo>
                    <a:pt x="4198" y="11597"/>
                    <a:pt x="4216" y="11650"/>
                    <a:pt x="4234" y="11698"/>
                  </a:cubicBezTo>
                  <a:cubicBezTo>
                    <a:pt x="4246" y="11722"/>
                    <a:pt x="4252" y="11739"/>
                    <a:pt x="4258" y="11757"/>
                  </a:cubicBezTo>
                  <a:cubicBezTo>
                    <a:pt x="4264" y="11787"/>
                    <a:pt x="4282" y="11829"/>
                    <a:pt x="4293" y="11858"/>
                  </a:cubicBezTo>
                  <a:cubicBezTo>
                    <a:pt x="4311" y="11912"/>
                    <a:pt x="4335" y="11953"/>
                    <a:pt x="4353" y="12001"/>
                  </a:cubicBezTo>
                  <a:cubicBezTo>
                    <a:pt x="4377" y="12048"/>
                    <a:pt x="4400" y="12108"/>
                    <a:pt x="4430" y="12161"/>
                  </a:cubicBezTo>
                  <a:cubicBezTo>
                    <a:pt x="4454" y="12197"/>
                    <a:pt x="4472" y="12244"/>
                    <a:pt x="4495" y="12286"/>
                  </a:cubicBezTo>
                  <a:cubicBezTo>
                    <a:pt x="4513" y="12327"/>
                    <a:pt x="4531" y="12357"/>
                    <a:pt x="4549" y="12387"/>
                  </a:cubicBezTo>
                  <a:cubicBezTo>
                    <a:pt x="4555" y="12399"/>
                    <a:pt x="4572" y="12422"/>
                    <a:pt x="4578" y="12434"/>
                  </a:cubicBezTo>
                  <a:cubicBezTo>
                    <a:pt x="4608" y="12488"/>
                    <a:pt x="4638" y="12535"/>
                    <a:pt x="4667" y="12577"/>
                  </a:cubicBezTo>
                  <a:cubicBezTo>
                    <a:pt x="4703" y="12630"/>
                    <a:pt x="4733" y="12684"/>
                    <a:pt x="4768" y="12731"/>
                  </a:cubicBezTo>
                  <a:cubicBezTo>
                    <a:pt x="4810" y="12791"/>
                    <a:pt x="4852" y="12862"/>
                    <a:pt x="4899" y="12921"/>
                  </a:cubicBezTo>
                  <a:cubicBezTo>
                    <a:pt x="4935" y="12981"/>
                    <a:pt x="4976" y="13028"/>
                    <a:pt x="5024" y="13087"/>
                  </a:cubicBezTo>
                  <a:cubicBezTo>
                    <a:pt x="5065" y="13147"/>
                    <a:pt x="5119" y="13218"/>
                    <a:pt x="5172" y="13277"/>
                  </a:cubicBezTo>
                  <a:cubicBezTo>
                    <a:pt x="5214" y="13337"/>
                    <a:pt x="5267" y="13396"/>
                    <a:pt x="5321" y="13456"/>
                  </a:cubicBezTo>
                  <a:cubicBezTo>
                    <a:pt x="5362" y="13503"/>
                    <a:pt x="5410" y="13557"/>
                    <a:pt x="5463" y="13610"/>
                  </a:cubicBezTo>
                  <a:cubicBezTo>
                    <a:pt x="6057" y="14245"/>
                    <a:pt x="6775" y="14809"/>
                    <a:pt x="7518" y="15314"/>
                  </a:cubicBezTo>
                  <a:cubicBezTo>
                    <a:pt x="7708" y="15451"/>
                    <a:pt x="7910" y="15575"/>
                    <a:pt x="8106" y="15700"/>
                  </a:cubicBezTo>
                  <a:cubicBezTo>
                    <a:pt x="8111" y="15712"/>
                    <a:pt x="8117" y="15718"/>
                    <a:pt x="8123" y="15718"/>
                  </a:cubicBezTo>
                  <a:cubicBezTo>
                    <a:pt x="8236" y="15789"/>
                    <a:pt x="8343" y="15860"/>
                    <a:pt x="8450" y="15926"/>
                  </a:cubicBezTo>
                  <a:cubicBezTo>
                    <a:pt x="8539" y="15979"/>
                    <a:pt x="8622" y="16039"/>
                    <a:pt x="8711" y="16086"/>
                  </a:cubicBezTo>
                  <a:cubicBezTo>
                    <a:pt x="9335" y="16472"/>
                    <a:pt x="9994" y="16876"/>
                    <a:pt x="10730" y="16882"/>
                  </a:cubicBezTo>
                  <a:cubicBezTo>
                    <a:pt x="10744" y="16882"/>
                    <a:pt x="10759" y="16882"/>
                    <a:pt x="10773" y="16882"/>
                  </a:cubicBezTo>
                  <a:cubicBezTo>
                    <a:pt x="11535" y="16882"/>
                    <a:pt x="12271" y="16468"/>
                    <a:pt x="13029" y="16468"/>
                  </a:cubicBezTo>
                  <a:cubicBezTo>
                    <a:pt x="13111" y="16468"/>
                    <a:pt x="13194" y="16473"/>
                    <a:pt x="13277" y="16484"/>
                  </a:cubicBezTo>
                  <a:cubicBezTo>
                    <a:pt x="14352" y="16638"/>
                    <a:pt x="15053" y="17731"/>
                    <a:pt x="15267" y="18800"/>
                  </a:cubicBezTo>
                  <a:cubicBezTo>
                    <a:pt x="15475" y="19869"/>
                    <a:pt x="15356" y="20967"/>
                    <a:pt x="15587" y="22036"/>
                  </a:cubicBezTo>
                  <a:cubicBezTo>
                    <a:pt x="15825" y="23123"/>
                    <a:pt x="16401" y="24102"/>
                    <a:pt x="16846" y="25135"/>
                  </a:cubicBezTo>
                  <a:cubicBezTo>
                    <a:pt x="17606" y="26863"/>
                    <a:pt x="17968" y="28698"/>
                    <a:pt x="18188" y="30569"/>
                  </a:cubicBezTo>
                  <a:lnTo>
                    <a:pt x="19251" y="30569"/>
                  </a:lnTo>
                  <a:cubicBezTo>
                    <a:pt x="19221" y="29815"/>
                    <a:pt x="19221" y="29055"/>
                    <a:pt x="19269" y="28289"/>
                  </a:cubicBezTo>
                  <a:cubicBezTo>
                    <a:pt x="19310" y="26893"/>
                    <a:pt x="19435" y="25432"/>
                    <a:pt x="18859" y="24156"/>
                  </a:cubicBezTo>
                  <a:cubicBezTo>
                    <a:pt x="18331" y="22992"/>
                    <a:pt x="17256" y="22054"/>
                    <a:pt x="17119" y="20795"/>
                  </a:cubicBezTo>
                  <a:cubicBezTo>
                    <a:pt x="17054" y="20207"/>
                    <a:pt x="17208" y="19637"/>
                    <a:pt x="17179" y="19049"/>
                  </a:cubicBezTo>
                  <a:cubicBezTo>
                    <a:pt x="17113" y="17523"/>
                    <a:pt x="15855" y="16294"/>
                    <a:pt x="14465" y="15641"/>
                  </a:cubicBezTo>
                  <a:cubicBezTo>
                    <a:pt x="13076" y="14999"/>
                    <a:pt x="11538" y="14768"/>
                    <a:pt x="10095" y="14239"/>
                  </a:cubicBezTo>
                  <a:cubicBezTo>
                    <a:pt x="8658" y="13723"/>
                    <a:pt x="7245" y="12773"/>
                    <a:pt x="6781" y="11318"/>
                  </a:cubicBezTo>
                  <a:cubicBezTo>
                    <a:pt x="6455" y="10267"/>
                    <a:pt x="6657" y="9079"/>
                    <a:pt x="6461" y="8022"/>
                  </a:cubicBezTo>
                  <a:cubicBezTo>
                    <a:pt x="6395" y="7648"/>
                    <a:pt x="6277" y="7292"/>
                    <a:pt x="6069" y="6965"/>
                  </a:cubicBezTo>
                  <a:cubicBezTo>
                    <a:pt x="5588" y="6205"/>
                    <a:pt x="4727" y="5807"/>
                    <a:pt x="4050" y="5226"/>
                  </a:cubicBezTo>
                  <a:cubicBezTo>
                    <a:pt x="3361" y="4656"/>
                    <a:pt x="2821" y="3676"/>
                    <a:pt x="3266" y="2892"/>
                  </a:cubicBezTo>
                  <a:cubicBezTo>
                    <a:pt x="3367" y="2696"/>
                    <a:pt x="3539" y="2518"/>
                    <a:pt x="3510" y="2304"/>
                  </a:cubicBezTo>
                  <a:cubicBezTo>
                    <a:pt x="3486" y="2096"/>
                    <a:pt x="3302" y="1960"/>
                    <a:pt x="3130" y="1853"/>
                  </a:cubicBezTo>
                  <a:cubicBezTo>
                    <a:pt x="2120" y="1182"/>
                    <a:pt x="1075" y="558"/>
                    <a:pt x="0" y="0"/>
                  </a:cubicBezTo>
                  <a:close/>
                </a:path>
              </a:pathLst>
            </a:custGeom>
            <a:solidFill>
              <a:srgbClr val="FF9000">
                <a:alpha val="27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3" name="Google Shape;1243;p44"/>
            <p:cNvSpPr/>
            <p:nvPr/>
          </p:nvSpPr>
          <p:spPr>
            <a:xfrm rot="10800000">
              <a:off x="8048721" y="-29896"/>
              <a:ext cx="1095283" cy="1310437"/>
            </a:xfrm>
            <a:custGeom>
              <a:rect b="b" l="l" r="r" t="t"/>
              <a:pathLst>
                <a:path extrusionOk="0" h="30557" w="25540">
                  <a:moveTo>
                    <a:pt x="0" y="0"/>
                  </a:moveTo>
                  <a:lnTo>
                    <a:pt x="0" y="8675"/>
                  </a:lnTo>
                  <a:cubicBezTo>
                    <a:pt x="481" y="9477"/>
                    <a:pt x="897" y="10308"/>
                    <a:pt x="1182" y="11205"/>
                  </a:cubicBezTo>
                  <a:cubicBezTo>
                    <a:pt x="1491" y="12203"/>
                    <a:pt x="1616" y="13254"/>
                    <a:pt x="2043" y="14210"/>
                  </a:cubicBezTo>
                  <a:cubicBezTo>
                    <a:pt x="2518" y="15272"/>
                    <a:pt x="3320" y="16151"/>
                    <a:pt x="3931" y="17137"/>
                  </a:cubicBezTo>
                  <a:cubicBezTo>
                    <a:pt x="5250" y="19245"/>
                    <a:pt x="5529" y="22036"/>
                    <a:pt x="4632" y="24292"/>
                  </a:cubicBezTo>
                  <a:lnTo>
                    <a:pt x="4519" y="24559"/>
                  </a:lnTo>
                  <a:cubicBezTo>
                    <a:pt x="4181" y="25314"/>
                    <a:pt x="3694" y="26014"/>
                    <a:pt x="3070" y="26584"/>
                  </a:cubicBezTo>
                  <a:cubicBezTo>
                    <a:pt x="2358" y="27237"/>
                    <a:pt x="1509" y="27718"/>
                    <a:pt x="749" y="28330"/>
                  </a:cubicBezTo>
                  <a:cubicBezTo>
                    <a:pt x="737" y="28336"/>
                    <a:pt x="725" y="28354"/>
                    <a:pt x="713" y="28360"/>
                  </a:cubicBezTo>
                  <a:cubicBezTo>
                    <a:pt x="594" y="28455"/>
                    <a:pt x="475" y="28573"/>
                    <a:pt x="446" y="28722"/>
                  </a:cubicBezTo>
                  <a:cubicBezTo>
                    <a:pt x="383" y="29089"/>
                    <a:pt x="869" y="29257"/>
                    <a:pt x="1250" y="29257"/>
                  </a:cubicBezTo>
                  <a:cubicBezTo>
                    <a:pt x="1263" y="29257"/>
                    <a:pt x="1276" y="29257"/>
                    <a:pt x="1289" y="29256"/>
                  </a:cubicBezTo>
                  <a:cubicBezTo>
                    <a:pt x="6118" y="29159"/>
                    <a:pt x="10806" y="27164"/>
                    <a:pt x="15591" y="27164"/>
                  </a:cubicBezTo>
                  <a:cubicBezTo>
                    <a:pt x="16083" y="27164"/>
                    <a:pt x="16577" y="27185"/>
                    <a:pt x="17072" y="27231"/>
                  </a:cubicBezTo>
                  <a:cubicBezTo>
                    <a:pt x="19055" y="27416"/>
                    <a:pt x="21062" y="28057"/>
                    <a:pt x="22470" y="29458"/>
                  </a:cubicBezTo>
                  <a:cubicBezTo>
                    <a:pt x="22808" y="29791"/>
                    <a:pt x="23099" y="30165"/>
                    <a:pt x="23366" y="30557"/>
                  </a:cubicBezTo>
                  <a:lnTo>
                    <a:pt x="25539" y="30557"/>
                  </a:lnTo>
                  <a:cubicBezTo>
                    <a:pt x="25201" y="29666"/>
                    <a:pt x="24910" y="28752"/>
                    <a:pt x="24578" y="27855"/>
                  </a:cubicBezTo>
                  <a:cubicBezTo>
                    <a:pt x="24132" y="26614"/>
                    <a:pt x="23622" y="25414"/>
                    <a:pt x="22856" y="24358"/>
                  </a:cubicBezTo>
                  <a:cubicBezTo>
                    <a:pt x="20694" y="21430"/>
                    <a:pt x="16941" y="20278"/>
                    <a:pt x="13723" y="18592"/>
                  </a:cubicBezTo>
                  <a:cubicBezTo>
                    <a:pt x="10433" y="16870"/>
                    <a:pt x="7536" y="14435"/>
                    <a:pt x="5261" y="11508"/>
                  </a:cubicBezTo>
                  <a:cubicBezTo>
                    <a:pt x="4970" y="11134"/>
                    <a:pt x="4691" y="10748"/>
                    <a:pt x="4484" y="10320"/>
                  </a:cubicBezTo>
                  <a:cubicBezTo>
                    <a:pt x="4389" y="10136"/>
                    <a:pt x="4311" y="9934"/>
                    <a:pt x="4252" y="9738"/>
                  </a:cubicBezTo>
                  <a:cubicBezTo>
                    <a:pt x="4009" y="8865"/>
                    <a:pt x="4163" y="7939"/>
                    <a:pt x="3973" y="7054"/>
                  </a:cubicBezTo>
                  <a:cubicBezTo>
                    <a:pt x="3724" y="5950"/>
                    <a:pt x="2762" y="5867"/>
                    <a:pt x="2102" y="5136"/>
                  </a:cubicBezTo>
                  <a:cubicBezTo>
                    <a:pt x="1491" y="4454"/>
                    <a:pt x="933" y="3385"/>
                    <a:pt x="725" y="2506"/>
                  </a:cubicBezTo>
                  <a:cubicBezTo>
                    <a:pt x="517" y="1621"/>
                    <a:pt x="475" y="754"/>
                    <a:pt x="0" y="0"/>
                  </a:cubicBezTo>
                  <a:close/>
                </a:path>
              </a:pathLst>
            </a:custGeom>
            <a:solidFill>
              <a:srgbClr val="000000">
                <a:alpha val="29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4" name="Google Shape;1244;p44"/>
            <p:cNvSpPr/>
            <p:nvPr/>
          </p:nvSpPr>
          <p:spPr>
            <a:xfrm rot="10800000">
              <a:off x="8026292" y="-29896"/>
              <a:ext cx="1116940" cy="1351221"/>
            </a:xfrm>
            <a:custGeom>
              <a:rect b="b" l="l" r="r" t="t"/>
              <a:pathLst>
                <a:path extrusionOk="0" h="31508" w="26045">
                  <a:moveTo>
                    <a:pt x="0" y="1"/>
                  </a:moveTo>
                  <a:lnTo>
                    <a:pt x="0" y="8587"/>
                  </a:lnTo>
                  <a:cubicBezTo>
                    <a:pt x="404" y="9234"/>
                    <a:pt x="784" y="9894"/>
                    <a:pt x="1087" y="10582"/>
                  </a:cubicBezTo>
                  <a:cubicBezTo>
                    <a:pt x="1218" y="10903"/>
                    <a:pt x="1354" y="11230"/>
                    <a:pt x="1455" y="11568"/>
                  </a:cubicBezTo>
                  <a:cubicBezTo>
                    <a:pt x="1770" y="12572"/>
                    <a:pt x="1900" y="13629"/>
                    <a:pt x="2328" y="14585"/>
                  </a:cubicBezTo>
                  <a:cubicBezTo>
                    <a:pt x="2785" y="15647"/>
                    <a:pt x="3593" y="16514"/>
                    <a:pt x="4210" y="17506"/>
                  </a:cubicBezTo>
                  <a:cubicBezTo>
                    <a:pt x="5635" y="19804"/>
                    <a:pt x="5843" y="22904"/>
                    <a:pt x="4626" y="25249"/>
                  </a:cubicBezTo>
                  <a:cubicBezTo>
                    <a:pt x="4596" y="25303"/>
                    <a:pt x="4567" y="25362"/>
                    <a:pt x="4537" y="25415"/>
                  </a:cubicBezTo>
                  <a:cubicBezTo>
                    <a:pt x="4240" y="25979"/>
                    <a:pt x="3830" y="26496"/>
                    <a:pt x="3343" y="26953"/>
                  </a:cubicBezTo>
                  <a:cubicBezTo>
                    <a:pt x="2613" y="27618"/>
                    <a:pt x="1746" y="28105"/>
                    <a:pt x="980" y="28735"/>
                  </a:cubicBezTo>
                  <a:cubicBezTo>
                    <a:pt x="855" y="28830"/>
                    <a:pt x="737" y="28937"/>
                    <a:pt x="707" y="29085"/>
                  </a:cubicBezTo>
                  <a:cubicBezTo>
                    <a:pt x="695" y="29162"/>
                    <a:pt x="707" y="29228"/>
                    <a:pt x="737" y="29287"/>
                  </a:cubicBezTo>
                  <a:cubicBezTo>
                    <a:pt x="846" y="29518"/>
                    <a:pt x="1227" y="29626"/>
                    <a:pt x="1531" y="29626"/>
                  </a:cubicBezTo>
                  <a:cubicBezTo>
                    <a:pt x="1540" y="29626"/>
                    <a:pt x="1548" y="29626"/>
                    <a:pt x="1556" y="29625"/>
                  </a:cubicBezTo>
                  <a:cubicBezTo>
                    <a:pt x="6384" y="29523"/>
                    <a:pt x="11085" y="27528"/>
                    <a:pt x="15867" y="27528"/>
                  </a:cubicBezTo>
                  <a:cubicBezTo>
                    <a:pt x="16355" y="27528"/>
                    <a:pt x="16843" y="27549"/>
                    <a:pt x="17333" y="27595"/>
                  </a:cubicBezTo>
                  <a:cubicBezTo>
                    <a:pt x="19310" y="27785"/>
                    <a:pt x="21311" y="28426"/>
                    <a:pt x="22725" y="29821"/>
                  </a:cubicBezTo>
                  <a:cubicBezTo>
                    <a:pt x="23229" y="30320"/>
                    <a:pt x="23627" y="30902"/>
                    <a:pt x="23995" y="31508"/>
                  </a:cubicBezTo>
                  <a:lnTo>
                    <a:pt x="26044" y="31508"/>
                  </a:lnTo>
                  <a:cubicBezTo>
                    <a:pt x="25640" y="30552"/>
                    <a:pt x="25314" y="29548"/>
                    <a:pt x="24981" y="28586"/>
                  </a:cubicBezTo>
                  <a:cubicBezTo>
                    <a:pt x="24512" y="27221"/>
                    <a:pt x="23989" y="25890"/>
                    <a:pt x="23140" y="24738"/>
                  </a:cubicBezTo>
                  <a:cubicBezTo>
                    <a:pt x="20979" y="21805"/>
                    <a:pt x="17232" y="20665"/>
                    <a:pt x="14008" y="18973"/>
                  </a:cubicBezTo>
                  <a:cubicBezTo>
                    <a:pt x="10718" y="17245"/>
                    <a:pt x="7809" y="14816"/>
                    <a:pt x="5546" y="11889"/>
                  </a:cubicBezTo>
                  <a:cubicBezTo>
                    <a:pt x="5338" y="11622"/>
                    <a:pt x="5131" y="11342"/>
                    <a:pt x="4952" y="11046"/>
                  </a:cubicBezTo>
                  <a:cubicBezTo>
                    <a:pt x="4774" y="10749"/>
                    <a:pt x="4626" y="10446"/>
                    <a:pt x="4531" y="10113"/>
                  </a:cubicBezTo>
                  <a:cubicBezTo>
                    <a:pt x="4287" y="9246"/>
                    <a:pt x="4448" y="8314"/>
                    <a:pt x="4246" y="7435"/>
                  </a:cubicBezTo>
                  <a:cubicBezTo>
                    <a:pt x="4008" y="6337"/>
                    <a:pt x="3046" y="6248"/>
                    <a:pt x="2375" y="5511"/>
                  </a:cubicBezTo>
                  <a:cubicBezTo>
                    <a:pt x="1776" y="4829"/>
                    <a:pt x="1218" y="3760"/>
                    <a:pt x="1010" y="2887"/>
                  </a:cubicBezTo>
                  <a:cubicBezTo>
                    <a:pt x="766" y="1854"/>
                    <a:pt x="754" y="838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5" name="Google Shape;1245;p44"/>
            <p:cNvSpPr/>
            <p:nvPr/>
          </p:nvSpPr>
          <p:spPr>
            <a:xfrm rot="10800000">
              <a:off x="8930822" y="830034"/>
              <a:ext cx="212667" cy="491505"/>
            </a:xfrm>
            <a:custGeom>
              <a:rect b="b" l="l" r="r" t="t"/>
              <a:pathLst>
                <a:path extrusionOk="0" h="11461" w="4959">
                  <a:moveTo>
                    <a:pt x="0" y="0"/>
                  </a:moveTo>
                  <a:lnTo>
                    <a:pt x="0" y="8586"/>
                  </a:lnTo>
                  <a:cubicBezTo>
                    <a:pt x="404" y="9234"/>
                    <a:pt x="778" y="9893"/>
                    <a:pt x="1087" y="10581"/>
                  </a:cubicBezTo>
                  <a:cubicBezTo>
                    <a:pt x="1562" y="10908"/>
                    <a:pt x="2055" y="11175"/>
                    <a:pt x="2607" y="11342"/>
                  </a:cubicBezTo>
                  <a:cubicBezTo>
                    <a:pt x="2892" y="11419"/>
                    <a:pt x="3193" y="11460"/>
                    <a:pt x="3492" y="11460"/>
                  </a:cubicBezTo>
                  <a:cubicBezTo>
                    <a:pt x="3835" y="11460"/>
                    <a:pt x="4175" y="11406"/>
                    <a:pt x="4483" y="11288"/>
                  </a:cubicBezTo>
                  <a:cubicBezTo>
                    <a:pt x="4656" y="11223"/>
                    <a:pt x="4810" y="11140"/>
                    <a:pt x="4958" y="11033"/>
                  </a:cubicBezTo>
                  <a:cubicBezTo>
                    <a:pt x="4780" y="10736"/>
                    <a:pt x="4632" y="10433"/>
                    <a:pt x="4531" y="10112"/>
                  </a:cubicBezTo>
                  <a:cubicBezTo>
                    <a:pt x="4282" y="9245"/>
                    <a:pt x="4448" y="8313"/>
                    <a:pt x="4246" y="7434"/>
                  </a:cubicBezTo>
                  <a:cubicBezTo>
                    <a:pt x="4008" y="6336"/>
                    <a:pt x="3046" y="6247"/>
                    <a:pt x="2375" y="5510"/>
                  </a:cubicBezTo>
                  <a:cubicBezTo>
                    <a:pt x="1776" y="4828"/>
                    <a:pt x="1218" y="3759"/>
                    <a:pt x="1010" y="2886"/>
                  </a:cubicBezTo>
                  <a:cubicBezTo>
                    <a:pt x="766" y="1853"/>
                    <a:pt x="748" y="837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475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6" name="Google Shape;1246;p44"/>
            <p:cNvSpPr/>
            <p:nvPr/>
          </p:nvSpPr>
          <p:spPr>
            <a:xfrm rot="10800000">
              <a:off x="8026292" y="-29907"/>
              <a:ext cx="1087178" cy="265029"/>
            </a:xfrm>
            <a:custGeom>
              <a:rect b="b" l="l" r="r" t="t"/>
              <a:pathLst>
                <a:path extrusionOk="0" h="6180" w="25351">
                  <a:moveTo>
                    <a:pt x="13705" y="0"/>
                  </a:moveTo>
                  <a:cubicBezTo>
                    <a:pt x="11896" y="0"/>
                    <a:pt x="10117" y="493"/>
                    <a:pt x="8409" y="1097"/>
                  </a:cubicBezTo>
                  <a:cubicBezTo>
                    <a:pt x="7471" y="1424"/>
                    <a:pt x="6463" y="1786"/>
                    <a:pt x="5497" y="1786"/>
                  </a:cubicBezTo>
                  <a:cubicBezTo>
                    <a:pt x="5062" y="1786"/>
                    <a:pt x="4636" y="1713"/>
                    <a:pt x="4229" y="1530"/>
                  </a:cubicBezTo>
                  <a:cubicBezTo>
                    <a:pt x="4027" y="1453"/>
                    <a:pt x="3831" y="1328"/>
                    <a:pt x="3748" y="1138"/>
                  </a:cubicBezTo>
                  <a:cubicBezTo>
                    <a:pt x="3635" y="919"/>
                    <a:pt x="3712" y="657"/>
                    <a:pt x="3760" y="426"/>
                  </a:cubicBezTo>
                  <a:cubicBezTo>
                    <a:pt x="3783" y="343"/>
                    <a:pt x="3807" y="271"/>
                    <a:pt x="3819" y="188"/>
                  </a:cubicBezTo>
                  <a:cubicBezTo>
                    <a:pt x="3831" y="153"/>
                    <a:pt x="3837" y="123"/>
                    <a:pt x="3843" y="87"/>
                  </a:cubicBezTo>
                  <a:lnTo>
                    <a:pt x="3843" y="87"/>
                  </a:lnTo>
                  <a:cubicBezTo>
                    <a:pt x="3546" y="651"/>
                    <a:pt x="3136" y="1168"/>
                    <a:pt x="2649" y="1625"/>
                  </a:cubicBezTo>
                  <a:cubicBezTo>
                    <a:pt x="1919" y="2290"/>
                    <a:pt x="1052" y="2777"/>
                    <a:pt x="286" y="3407"/>
                  </a:cubicBezTo>
                  <a:cubicBezTo>
                    <a:pt x="161" y="3502"/>
                    <a:pt x="43" y="3609"/>
                    <a:pt x="13" y="3757"/>
                  </a:cubicBezTo>
                  <a:cubicBezTo>
                    <a:pt x="1" y="3834"/>
                    <a:pt x="13" y="3900"/>
                    <a:pt x="43" y="3959"/>
                  </a:cubicBezTo>
                  <a:cubicBezTo>
                    <a:pt x="152" y="4190"/>
                    <a:pt x="533" y="4298"/>
                    <a:pt x="837" y="4298"/>
                  </a:cubicBezTo>
                  <a:cubicBezTo>
                    <a:pt x="846" y="4298"/>
                    <a:pt x="854" y="4298"/>
                    <a:pt x="862" y="4297"/>
                  </a:cubicBezTo>
                  <a:cubicBezTo>
                    <a:pt x="5690" y="4195"/>
                    <a:pt x="10391" y="2200"/>
                    <a:pt x="15173" y="2200"/>
                  </a:cubicBezTo>
                  <a:cubicBezTo>
                    <a:pt x="15661" y="2200"/>
                    <a:pt x="16149" y="2221"/>
                    <a:pt x="16639" y="2267"/>
                  </a:cubicBezTo>
                  <a:cubicBezTo>
                    <a:pt x="18616" y="2457"/>
                    <a:pt x="20617" y="3098"/>
                    <a:pt x="22031" y="4493"/>
                  </a:cubicBezTo>
                  <a:cubicBezTo>
                    <a:pt x="22535" y="4992"/>
                    <a:pt x="22933" y="5574"/>
                    <a:pt x="23301" y="6180"/>
                  </a:cubicBezTo>
                  <a:lnTo>
                    <a:pt x="25350" y="6180"/>
                  </a:lnTo>
                  <a:cubicBezTo>
                    <a:pt x="24946" y="5224"/>
                    <a:pt x="24620" y="4220"/>
                    <a:pt x="24287" y="3246"/>
                  </a:cubicBezTo>
                  <a:cubicBezTo>
                    <a:pt x="24151" y="3330"/>
                    <a:pt x="24020" y="3419"/>
                    <a:pt x="23877" y="3484"/>
                  </a:cubicBezTo>
                  <a:cubicBezTo>
                    <a:pt x="23812" y="3525"/>
                    <a:pt x="23741" y="3543"/>
                    <a:pt x="23676" y="3567"/>
                  </a:cubicBezTo>
                  <a:cubicBezTo>
                    <a:pt x="23543" y="3610"/>
                    <a:pt x="23409" y="3629"/>
                    <a:pt x="23276" y="3629"/>
                  </a:cubicBezTo>
                  <a:cubicBezTo>
                    <a:pt x="22688" y="3629"/>
                    <a:pt x="22104" y="3259"/>
                    <a:pt x="21591" y="2920"/>
                  </a:cubicBezTo>
                  <a:cubicBezTo>
                    <a:pt x="19347" y="1423"/>
                    <a:pt x="16835" y="147"/>
                    <a:pt x="14145" y="10"/>
                  </a:cubicBezTo>
                  <a:cubicBezTo>
                    <a:pt x="13998" y="4"/>
                    <a:pt x="13851" y="0"/>
                    <a:pt x="13705" y="0"/>
                  </a:cubicBezTo>
                  <a:close/>
                </a:path>
              </a:pathLst>
            </a:custGeom>
            <a:solidFill>
              <a:srgbClr val="FF9000">
                <a:alpha val="271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247" name="Google Shape;1247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52050" y="270600"/>
            <a:ext cx="2931626" cy="2931626"/>
          </a:xfrm>
          <a:prstGeom prst="rect">
            <a:avLst/>
          </a:prstGeom>
          <a:noFill/>
          <a:ln>
            <a:noFill/>
          </a:ln>
        </p:spPr>
      </p:pic>
      <p:sp>
        <p:nvSpPr>
          <p:cNvPr id="1248" name="Google Shape;1248;p44"/>
          <p:cNvSpPr txBox="1"/>
          <p:nvPr/>
        </p:nvSpPr>
        <p:spPr>
          <a:xfrm>
            <a:off x="6103313" y="3283650"/>
            <a:ext cx="3389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https://psl.noaa.gov/data/gridded/data.noaa.ersst.v5.html</a:t>
            </a:r>
            <a:endParaRPr sz="8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1249" name="Google Shape;1249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2550" y="1680525"/>
            <a:ext cx="4037175" cy="152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0" name="Google Shape;1250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2550" y="3283650"/>
            <a:ext cx="5931132" cy="1746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4" name="Shape 1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5" name="Google Shape;1255;p45"/>
          <p:cNvSpPr txBox="1"/>
          <p:nvPr>
            <p:ph type="title"/>
          </p:nvPr>
        </p:nvSpPr>
        <p:spPr>
          <a:xfrm>
            <a:off x="216650" y="1007125"/>
            <a:ext cx="4731300" cy="34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Barlow"/>
              <a:buChar char="●"/>
            </a:pPr>
            <a:r>
              <a:rPr lang="en" sz="1400">
                <a:latin typeface="Barlow"/>
                <a:ea typeface="Barlow"/>
                <a:cs typeface="Barlow"/>
                <a:sym typeface="Barlow"/>
              </a:rPr>
              <a:t>Utilizes Python Library pandas</a:t>
            </a:r>
            <a:endParaRPr sz="1400"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Barlow"/>
                <a:ea typeface="Barlow"/>
                <a:cs typeface="Barlow"/>
                <a:sym typeface="Barlow"/>
              </a:rPr>
              <a:t>   </a:t>
            </a:r>
            <a:endParaRPr sz="1400"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256" name="Google Shape;1256;p45"/>
          <p:cNvSpPr txBox="1"/>
          <p:nvPr>
            <p:ph idx="2" type="title"/>
          </p:nvPr>
        </p:nvSpPr>
        <p:spPr>
          <a:xfrm>
            <a:off x="897450" y="359200"/>
            <a:ext cx="4280400" cy="68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2</a:t>
            </a:r>
            <a:r>
              <a:rPr lang="en" sz="3500"/>
              <a:t>. convert_data.py</a:t>
            </a:r>
            <a:endParaRPr sz="3500"/>
          </a:p>
        </p:txBody>
      </p:sp>
      <p:pic>
        <p:nvPicPr>
          <p:cNvPr id="1257" name="Google Shape;1257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29700" y="333500"/>
            <a:ext cx="2809776" cy="2200400"/>
          </a:xfrm>
          <a:prstGeom prst="rect">
            <a:avLst/>
          </a:prstGeom>
          <a:noFill/>
          <a:ln>
            <a:noFill/>
          </a:ln>
        </p:spPr>
      </p:pic>
      <p:sp>
        <p:nvSpPr>
          <p:cNvPr id="1258" name="Google Shape;1258;p45"/>
          <p:cNvSpPr/>
          <p:nvPr/>
        </p:nvSpPr>
        <p:spPr>
          <a:xfrm>
            <a:off x="6321575" y="2573288"/>
            <a:ext cx="426000" cy="5730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1259" name="Google Shape;1259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85825" y="3185696"/>
            <a:ext cx="1697525" cy="18013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0" name="Google Shape;1260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1726" y="1286276"/>
            <a:ext cx="3427449" cy="195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1" name="Google Shape;1261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1725" y="3306350"/>
            <a:ext cx="4130907" cy="168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2" name="Google Shape;1262;p4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479976" y="3185700"/>
            <a:ext cx="1582325" cy="123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6" name="Shape 1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Google Shape;1267;p46"/>
          <p:cNvSpPr txBox="1"/>
          <p:nvPr>
            <p:ph type="title"/>
          </p:nvPr>
        </p:nvSpPr>
        <p:spPr>
          <a:xfrm>
            <a:off x="216650" y="1007125"/>
            <a:ext cx="4731300" cy="34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Barlow"/>
              <a:buChar char="●"/>
            </a:pPr>
            <a:r>
              <a:rPr lang="en" sz="1400">
                <a:latin typeface="Barlow"/>
                <a:ea typeface="Barlow"/>
                <a:cs typeface="Barlow"/>
                <a:sym typeface="Barlow"/>
              </a:rPr>
              <a:t>Utilizes Python Library mysql.connector</a:t>
            </a:r>
            <a:endParaRPr sz="1400"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the</a:t>
            </a:r>
            <a:endParaRPr sz="9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Barlow"/>
                <a:ea typeface="Barlow"/>
                <a:cs typeface="Barlow"/>
                <a:sym typeface="Barlow"/>
              </a:rPr>
              <a:t>   </a:t>
            </a:r>
            <a:endParaRPr sz="1400"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268" name="Google Shape;1268;p46"/>
          <p:cNvSpPr txBox="1"/>
          <p:nvPr>
            <p:ph idx="2" type="title"/>
          </p:nvPr>
        </p:nvSpPr>
        <p:spPr>
          <a:xfrm>
            <a:off x="897450" y="359200"/>
            <a:ext cx="4280400" cy="68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3</a:t>
            </a:r>
            <a:r>
              <a:rPr lang="en" sz="3500"/>
              <a:t>. insert_data.py</a:t>
            </a:r>
            <a:endParaRPr sz="3500"/>
          </a:p>
        </p:txBody>
      </p:sp>
      <p:pic>
        <p:nvPicPr>
          <p:cNvPr id="1269" name="Google Shape;126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1500" y="1440425"/>
            <a:ext cx="3925515" cy="1625087"/>
          </a:xfrm>
          <a:prstGeom prst="rect">
            <a:avLst/>
          </a:prstGeom>
          <a:noFill/>
          <a:ln>
            <a:noFill/>
          </a:ln>
        </p:spPr>
      </p:pic>
      <p:sp>
        <p:nvSpPr>
          <p:cNvPr id="1270" name="Google Shape;1270;p46"/>
          <p:cNvSpPr txBox="1"/>
          <p:nvPr/>
        </p:nvSpPr>
        <p:spPr>
          <a:xfrm>
            <a:off x="0" y="0"/>
            <a:ext cx="3000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2"/>
              </a:solidFill>
            </a:endParaRPr>
          </a:p>
        </p:txBody>
      </p:sp>
      <p:pic>
        <p:nvPicPr>
          <p:cNvPr id="1271" name="Google Shape;1271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1500" y="3163675"/>
            <a:ext cx="4032070" cy="182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2" name="Google Shape;1272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18625" y="1122049"/>
            <a:ext cx="4129838" cy="204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3" name="Google Shape;1273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77395" y="3345449"/>
            <a:ext cx="3257550" cy="120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Earth's Atmosphere Class by Slidesgo">
  <a:themeElements>
    <a:clrScheme name="Simple Light">
      <a:dk1>
        <a:srgbClr val="FFFFFF"/>
      </a:dk1>
      <a:lt1>
        <a:srgbClr val="979797"/>
      </a:lt1>
      <a:dk2>
        <a:srgbClr val="000000"/>
      </a:dk2>
      <a:lt2>
        <a:srgbClr val="061A38"/>
      </a:lt2>
      <a:accent1>
        <a:srgbClr val="052E3A"/>
      </a:accent1>
      <a:accent2>
        <a:srgbClr val="0088D3"/>
      </a:accent2>
      <a:accent3>
        <a:srgbClr val="00C970"/>
      </a:accent3>
      <a:accent4>
        <a:srgbClr val="740FA3"/>
      </a:accent4>
      <a:accent5>
        <a:srgbClr val="FF3121"/>
      </a:accent5>
      <a:accent6>
        <a:srgbClr val="FF9000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